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86" r:id="rId2"/>
    <p:sldId id="270" r:id="rId3"/>
    <p:sldId id="297" r:id="rId4"/>
    <p:sldId id="322" r:id="rId5"/>
    <p:sldId id="483" r:id="rId6"/>
    <p:sldId id="484" r:id="rId7"/>
    <p:sldId id="431" r:id="rId8"/>
    <p:sldId id="502" r:id="rId9"/>
    <p:sldId id="485" r:id="rId10"/>
    <p:sldId id="470" r:id="rId11"/>
    <p:sldId id="486" r:id="rId12"/>
    <p:sldId id="452" r:id="rId13"/>
    <p:sldId id="487" r:id="rId14"/>
    <p:sldId id="488" r:id="rId15"/>
    <p:sldId id="433" r:id="rId16"/>
    <p:sldId id="472" r:id="rId17"/>
    <p:sldId id="489" r:id="rId18"/>
    <p:sldId id="490" r:id="rId19"/>
    <p:sldId id="459" r:id="rId20"/>
    <p:sldId id="473" r:id="rId21"/>
    <p:sldId id="504" r:id="rId22"/>
    <p:sldId id="492" r:id="rId23"/>
    <p:sldId id="491" r:id="rId24"/>
    <p:sldId id="493" r:id="rId25"/>
    <p:sldId id="495" r:id="rId26"/>
    <p:sldId id="503" r:id="rId27"/>
    <p:sldId id="505" r:id="rId28"/>
    <p:sldId id="465" r:id="rId29"/>
    <p:sldId id="496" r:id="rId30"/>
    <p:sldId id="497" r:id="rId31"/>
    <p:sldId id="498" r:id="rId32"/>
    <p:sldId id="499" r:id="rId33"/>
    <p:sldId id="500" r:id="rId34"/>
    <p:sldId id="295" r:id="rId35"/>
    <p:sldId id="501" r:id="rId36"/>
    <p:sldId id="289" r:id="rId37"/>
  </p:sldIdLst>
  <p:sldSz cx="24387175" cy="13716000"/>
  <p:notesSz cx="6858000" cy="9144000"/>
  <p:defaultTextStyle>
    <a:defPPr>
      <a:defRPr lang="en-US"/>
    </a:defPPr>
    <a:lvl1pPr marL="0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1pPr>
    <a:lvl2pPr marL="898799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2pPr>
    <a:lvl3pPr marL="1797601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3pPr>
    <a:lvl4pPr marL="2696401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4pPr>
    <a:lvl5pPr marL="3595203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5pPr>
    <a:lvl6pPr marL="4494003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6pPr>
    <a:lvl7pPr marL="5392802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7pPr>
    <a:lvl8pPr marL="6291604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8pPr>
    <a:lvl9pPr marL="7190402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6144"/>
    <a:srgbClr val="E3CDB1"/>
    <a:srgbClr val="CCCCCC"/>
    <a:srgbClr val="FFC038"/>
    <a:srgbClr val="105456"/>
    <a:srgbClr val="008FB3"/>
    <a:srgbClr val="7E5475"/>
    <a:srgbClr val="E56A54"/>
    <a:srgbClr val="E559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F09B6B-01E1-4450-8755-266E773630C4}" v="199" dt="2025-09-27T20:15:26.0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714" autoAdjust="0"/>
    <p:restoredTop sz="63108" autoAdjust="0"/>
  </p:normalViewPr>
  <p:slideViewPr>
    <p:cSldViewPr snapToGrid="0" snapToObjects="1">
      <p:cViewPr varScale="1">
        <p:scale>
          <a:sx n="38" d="100"/>
          <a:sy n="38" d="100"/>
        </p:scale>
        <p:origin x="462" y="90"/>
      </p:cViewPr>
      <p:guideLst>
        <p:guide orient="horz" pos="4320"/>
        <p:guide pos="7681"/>
      </p:guideLst>
    </p:cSldViewPr>
  </p:slideViewPr>
  <p:outlineViewPr>
    <p:cViewPr>
      <p:scale>
        <a:sx n="33" d="100"/>
        <a:sy n="33" d="100"/>
      </p:scale>
      <p:origin x="0" y="-607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 varScale="1">
        <p:scale>
          <a:sx n="166" d="100"/>
          <a:sy n="166" d="100"/>
        </p:scale>
        <p:origin x="152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narides,Lauren" userId="adbf3f91-28ff-415d-924b-37ef86f41ea6" providerId="ADAL" clId="{91C6A867-4822-4C05-B79B-B921162A7D31}"/>
    <pc:docChg chg="undo redo custSel addSld delSld modSld sldOrd modMainMaster">
      <pc:chgData name="Chenarides,Lauren" userId="adbf3f91-28ff-415d-924b-37ef86f41ea6" providerId="ADAL" clId="{91C6A867-4822-4C05-B79B-B921162A7D31}" dt="2025-09-27T20:24:53.863" v="10744" actId="1076"/>
      <pc:docMkLst>
        <pc:docMk/>
      </pc:docMkLst>
      <pc:sldChg chg="del">
        <pc:chgData name="Chenarides,Lauren" userId="adbf3f91-28ff-415d-924b-37ef86f41ea6" providerId="ADAL" clId="{91C6A867-4822-4C05-B79B-B921162A7D31}" dt="2025-09-19T19:38:09.605" v="55" actId="47"/>
        <pc:sldMkLst>
          <pc:docMk/>
          <pc:sldMk cId="3022151124" sldId="265"/>
        </pc:sldMkLst>
      </pc:sldChg>
      <pc:sldChg chg="add del">
        <pc:chgData name="Chenarides,Lauren" userId="adbf3f91-28ff-415d-924b-37ef86f41ea6" providerId="ADAL" clId="{91C6A867-4822-4C05-B79B-B921162A7D31}" dt="2025-09-19T20:17:33.358" v="555" actId="47"/>
        <pc:sldMkLst>
          <pc:docMk/>
          <pc:sldMk cId="949983303" sldId="268"/>
        </pc:sldMkLst>
      </pc:sldChg>
      <pc:sldChg chg="modSp mod ord">
        <pc:chgData name="Chenarides,Lauren" userId="adbf3f91-28ff-415d-924b-37ef86f41ea6" providerId="ADAL" clId="{91C6A867-4822-4C05-B79B-B921162A7D31}" dt="2025-09-27T17:44:48.035" v="6224" actId="114"/>
        <pc:sldMkLst>
          <pc:docMk/>
          <pc:sldMk cId="751331123" sldId="270"/>
        </pc:sldMkLst>
        <pc:spChg chg="mod">
          <ac:chgData name="Chenarides,Lauren" userId="adbf3f91-28ff-415d-924b-37ef86f41ea6" providerId="ADAL" clId="{91C6A867-4822-4C05-B79B-B921162A7D31}" dt="2025-09-27T17:44:48.035" v="6224" actId="114"/>
          <ac:spMkLst>
            <pc:docMk/>
            <pc:sldMk cId="751331123" sldId="270"/>
            <ac:spMk id="2" creationId="{00000000-0000-0000-0000-000000000000}"/>
          </ac:spMkLst>
        </pc:spChg>
      </pc:sldChg>
      <pc:sldChg chg="add del">
        <pc:chgData name="Chenarides,Lauren" userId="adbf3f91-28ff-415d-924b-37ef86f41ea6" providerId="ADAL" clId="{91C6A867-4822-4C05-B79B-B921162A7D31}" dt="2025-09-19T20:17:35.195" v="557" actId="47"/>
        <pc:sldMkLst>
          <pc:docMk/>
          <pc:sldMk cId="766112044" sldId="271"/>
        </pc:sldMkLst>
      </pc:sldChg>
      <pc:sldChg chg="delSp modSp add del mod ord chgLayout">
        <pc:chgData name="Chenarides,Lauren" userId="adbf3f91-28ff-415d-924b-37ef86f41ea6" providerId="ADAL" clId="{91C6A867-4822-4C05-B79B-B921162A7D31}" dt="2025-09-27T19:31:32.280" v="9126" actId="47"/>
        <pc:sldMkLst>
          <pc:docMk/>
          <pc:sldMk cId="900642726" sldId="273"/>
        </pc:sldMkLst>
      </pc:sldChg>
      <pc:sldChg chg="add del">
        <pc:chgData name="Chenarides,Lauren" userId="adbf3f91-28ff-415d-924b-37ef86f41ea6" providerId="ADAL" clId="{91C6A867-4822-4C05-B79B-B921162A7D31}" dt="2025-09-19T20:17:36.251" v="558" actId="47"/>
        <pc:sldMkLst>
          <pc:docMk/>
          <pc:sldMk cId="22884487" sldId="274"/>
        </pc:sldMkLst>
      </pc:sldChg>
      <pc:sldChg chg="add del">
        <pc:chgData name="Chenarides,Lauren" userId="adbf3f91-28ff-415d-924b-37ef86f41ea6" providerId="ADAL" clId="{91C6A867-4822-4C05-B79B-B921162A7D31}" dt="2025-09-19T20:16:08.992" v="535" actId="47"/>
        <pc:sldMkLst>
          <pc:docMk/>
          <pc:sldMk cId="441681255" sldId="275"/>
        </pc:sldMkLst>
      </pc:sldChg>
      <pc:sldChg chg="add del">
        <pc:chgData name="Chenarides,Lauren" userId="adbf3f91-28ff-415d-924b-37ef86f41ea6" providerId="ADAL" clId="{91C6A867-4822-4C05-B79B-B921162A7D31}" dt="2025-09-19T20:17:41.965" v="563" actId="47"/>
        <pc:sldMkLst>
          <pc:docMk/>
          <pc:sldMk cId="1568057191" sldId="277"/>
        </pc:sldMkLst>
      </pc:sldChg>
      <pc:sldChg chg="add del">
        <pc:chgData name="Chenarides,Lauren" userId="adbf3f91-28ff-415d-924b-37ef86f41ea6" providerId="ADAL" clId="{91C6A867-4822-4C05-B79B-B921162A7D31}" dt="2025-09-19T20:17:41.316" v="562" actId="47"/>
        <pc:sldMkLst>
          <pc:docMk/>
          <pc:sldMk cId="961567059" sldId="280"/>
        </pc:sldMkLst>
      </pc:sldChg>
      <pc:sldChg chg="del">
        <pc:chgData name="Chenarides,Lauren" userId="adbf3f91-28ff-415d-924b-37ef86f41ea6" providerId="ADAL" clId="{91C6A867-4822-4C05-B79B-B921162A7D31}" dt="2025-09-19T20:18:14.212" v="575" actId="47"/>
        <pc:sldMkLst>
          <pc:docMk/>
          <pc:sldMk cId="849406200" sldId="281"/>
        </pc:sldMkLst>
      </pc:sldChg>
      <pc:sldChg chg="del">
        <pc:chgData name="Chenarides,Lauren" userId="adbf3f91-28ff-415d-924b-37ef86f41ea6" providerId="ADAL" clId="{91C6A867-4822-4C05-B79B-B921162A7D31}" dt="2025-09-19T20:18:13.365" v="574" actId="47"/>
        <pc:sldMkLst>
          <pc:docMk/>
          <pc:sldMk cId="708108375" sldId="283"/>
        </pc:sldMkLst>
      </pc:sldChg>
      <pc:sldChg chg="del">
        <pc:chgData name="Chenarides,Lauren" userId="adbf3f91-28ff-415d-924b-37ef86f41ea6" providerId="ADAL" clId="{91C6A867-4822-4C05-B79B-B921162A7D31}" dt="2025-09-19T19:38:09.605" v="55" actId="47"/>
        <pc:sldMkLst>
          <pc:docMk/>
          <pc:sldMk cId="131472250" sldId="285"/>
        </pc:sldMkLst>
      </pc:sldChg>
      <pc:sldChg chg="modSp mod">
        <pc:chgData name="Chenarides,Lauren" userId="adbf3f91-28ff-415d-924b-37ef86f41ea6" providerId="ADAL" clId="{91C6A867-4822-4C05-B79B-B921162A7D31}" dt="2025-09-27T17:41:33.132" v="6126" actId="20577"/>
        <pc:sldMkLst>
          <pc:docMk/>
          <pc:sldMk cId="727891124" sldId="286"/>
        </pc:sldMkLst>
        <pc:spChg chg="mod">
          <ac:chgData name="Chenarides,Lauren" userId="adbf3f91-28ff-415d-924b-37ef86f41ea6" providerId="ADAL" clId="{91C6A867-4822-4C05-B79B-B921162A7D31}" dt="2025-09-27T17:41:25.023" v="6124" actId="20577"/>
          <ac:spMkLst>
            <pc:docMk/>
            <pc:sldMk cId="727891124" sldId="286"/>
            <ac:spMk id="10" creationId="{8636EB7F-9BD1-C7D8-AAF4-83B1412685E2}"/>
          </ac:spMkLst>
        </pc:spChg>
        <pc:spChg chg="mod">
          <ac:chgData name="Chenarides,Lauren" userId="adbf3f91-28ff-415d-924b-37ef86f41ea6" providerId="ADAL" clId="{91C6A867-4822-4C05-B79B-B921162A7D31}" dt="2025-09-27T17:41:33.132" v="6126" actId="20577"/>
          <ac:spMkLst>
            <pc:docMk/>
            <pc:sldMk cId="727891124" sldId="286"/>
            <ac:spMk id="11" creationId="{73DCC068-BF04-C61E-9A38-7A550F592766}"/>
          </ac:spMkLst>
        </pc:spChg>
      </pc:sldChg>
      <pc:sldChg chg="add del">
        <pc:chgData name="Chenarides,Lauren" userId="adbf3f91-28ff-415d-924b-37ef86f41ea6" providerId="ADAL" clId="{91C6A867-4822-4C05-B79B-B921162A7D31}" dt="2025-09-19T20:17:34.211" v="556" actId="47"/>
        <pc:sldMkLst>
          <pc:docMk/>
          <pc:sldMk cId="1035943344" sldId="287"/>
        </pc:sldMkLst>
      </pc:sldChg>
      <pc:sldChg chg="add del">
        <pc:chgData name="Chenarides,Lauren" userId="adbf3f91-28ff-415d-924b-37ef86f41ea6" providerId="ADAL" clId="{91C6A867-4822-4C05-B79B-B921162A7D31}" dt="2025-09-19T20:17:45.946" v="565" actId="47"/>
        <pc:sldMkLst>
          <pc:docMk/>
          <pc:sldMk cId="972636280" sldId="288"/>
        </pc:sldMkLst>
      </pc:sldChg>
      <pc:sldChg chg="addSp delSp modSp add del mod modClrScheme chgLayout">
        <pc:chgData name="Chenarides,Lauren" userId="adbf3f91-28ff-415d-924b-37ef86f41ea6" providerId="ADAL" clId="{91C6A867-4822-4C05-B79B-B921162A7D31}" dt="2025-09-27T19:31:49.749" v="9129" actId="12"/>
        <pc:sldMkLst>
          <pc:docMk/>
          <pc:sldMk cId="773718573" sldId="289"/>
        </pc:sldMkLst>
        <pc:spChg chg="mod ord">
          <ac:chgData name="Chenarides,Lauren" userId="adbf3f91-28ff-415d-924b-37ef86f41ea6" providerId="ADAL" clId="{91C6A867-4822-4C05-B79B-B921162A7D31}" dt="2025-09-19T20:17:08.870" v="542" actId="26606"/>
          <ac:spMkLst>
            <pc:docMk/>
            <pc:sldMk cId="773718573" sldId="289"/>
            <ac:spMk id="3" creationId="{9C040BD1-9DFF-5E84-A7FB-10B4B3801D9F}"/>
          </ac:spMkLst>
        </pc:spChg>
        <pc:spChg chg="mod ord">
          <ac:chgData name="Chenarides,Lauren" userId="adbf3f91-28ff-415d-924b-37ef86f41ea6" providerId="ADAL" clId="{91C6A867-4822-4C05-B79B-B921162A7D31}" dt="2025-09-27T19:31:49.749" v="9129" actId="12"/>
          <ac:spMkLst>
            <pc:docMk/>
            <pc:sldMk cId="773718573" sldId="289"/>
            <ac:spMk id="5" creationId="{83070B4D-8FB7-8FE6-EB06-1BA333CBDA63}"/>
          </ac:spMkLst>
        </pc:spChg>
      </pc:sldChg>
      <pc:sldChg chg="modSp add del mod ord setBg chgLayout">
        <pc:chgData name="Chenarides,Lauren" userId="adbf3f91-28ff-415d-924b-37ef86f41ea6" providerId="ADAL" clId="{91C6A867-4822-4C05-B79B-B921162A7D31}" dt="2025-09-19T20:52:17.049" v="1874" actId="47"/>
        <pc:sldMkLst>
          <pc:docMk/>
          <pc:sldMk cId="1891860275" sldId="290"/>
        </pc:sldMkLst>
      </pc:sldChg>
      <pc:sldChg chg="add del">
        <pc:chgData name="Chenarides,Lauren" userId="adbf3f91-28ff-415d-924b-37ef86f41ea6" providerId="ADAL" clId="{91C6A867-4822-4C05-B79B-B921162A7D31}" dt="2025-09-19T20:17:37.475" v="559" actId="47"/>
        <pc:sldMkLst>
          <pc:docMk/>
          <pc:sldMk cId="1559665985" sldId="291"/>
        </pc:sldMkLst>
      </pc:sldChg>
      <pc:sldChg chg="del">
        <pc:chgData name="Chenarides,Lauren" userId="adbf3f91-28ff-415d-924b-37ef86f41ea6" providerId="ADAL" clId="{91C6A867-4822-4C05-B79B-B921162A7D31}" dt="2025-09-19T19:38:09.605" v="55" actId="47"/>
        <pc:sldMkLst>
          <pc:docMk/>
          <pc:sldMk cId="85004997" sldId="292"/>
        </pc:sldMkLst>
      </pc:sldChg>
      <pc:sldChg chg="addSp modSp add del mod modAnim chgLayout modNotesTx">
        <pc:chgData name="Chenarides,Lauren" userId="adbf3f91-28ff-415d-924b-37ef86f41ea6" providerId="ADAL" clId="{91C6A867-4822-4C05-B79B-B921162A7D31}" dt="2025-09-27T18:19:10.483" v="7064" actId="47"/>
        <pc:sldMkLst>
          <pc:docMk/>
          <pc:sldMk cId="2914417912" sldId="292"/>
        </pc:sldMkLst>
        <pc:spChg chg="mod ord">
          <ac:chgData name="Chenarides,Lauren" userId="adbf3f91-28ff-415d-924b-37ef86f41ea6" providerId="ADAL" clId="{91C6A867-4822-4C05-B79B-B921162A7D31}" dt="2025-09-27T18:18:48.588" v="7048" actId="20577"/>
          <ac:spMkLst>
            <pc:docMk/>
            <pc:sldMk cId="2914417912" sldId="292"/>
            <ac:spMk id="2" creationId="{00000000-0000-0000-0000-000000000000}"/>
          </ac:spMkLst>
        </pc:spChg>
      </pc:sldChg>
      <pc:sldChg chg="del">
        <pc:chgData name="Chenarides,Lauren" userId="adbf3f91-28ff-415d-924b-37ef86f41ea6" providerId="ADAL" clId="{91C6A867-4822-4C05-B79B-B921162A7D31}" dt="2025-09-19T19:38:09.605" v="55" actId="47"/>
        <pc:sldMkLst>
          <pc:docMk/>
          <pc:sldMk cId="1617883242" sldId="293"/>
        </pc:sldMkLst>
      </pc:sldChg>
      <pc:sldChg chg="del">
        <pc:chgData name="Chenarides,Lauren" userId="adbf3f91-28ff-415d-924b-37ef86f41ea6" providerId="ADAL" clId="{91C6A867-4822-4C05-B79B-B921162A7D31}" dt="2025-09-19T19:38:09.605" v="55" actId="47"/>
        <pc:sldMkLst>
          <pc:docMk/>
          <pc:sldMk cId="1751139829" sldId="295"/>
        </pc:sldMkLst>
      </pc:sldChg>
      <pc:sldChg chg="addSp modSp add del mod ord modAnim chgLayout">
        <pc:chgData name="Chenarides,Lauren" userId="adbf3f91-28ff-415d-924b-37ef86f41ea6" providerId="ADAL" clId="{91C6A867-4822-4C05-B79B-B921162A7D31}" dt="2025-09-27T20:04:59.019" v="10087" actId="114"/>
        <pc:sldMkLst>
          <pc:docMk/>
          <pc:sldMk cId="3682535888" sldId="295"/>
        </pc:sldMkLst>
        <pc:spChg chg="mod">
          <ac:chgData name="Chenarides,Lauren" userId="adbf3f91-28ff-415d-924b-37ef86f41ea6" providerId="ADAL" clId="{91C6A867-4822-4C05-B79B-B921162A7D31}" dt="2025-09-27T20:04:59.019" v="10087" actId="114"/>
          <ac:spMkLst>
            <pc:docMk/>
            <pc:sldMk cId="3682535888" sldId="295"/>
            <ac:spMk id="2" creationId="{00000000-0000-0000-0000-000000000000}"/>
          </ac:spMkLst>
        </pc:spChg>
      </pc:sldChg>
      <pc:sldChg chg="del">
        <pc:chgData name="Chenarides,Lauren" userId="adbf3f91-28ff-415d-924b-37ef86f41ea6" providerId="ADAL" clId="{91C6A867-4822-4C05-B79B-B921162A7D31}" dt="2025-09-19T19:38:09.605" v="55" actId="47"/>
        <pc:sldMkLst>
          <pc:docMk/>
          <pc:sldMk cId="285486125" sldId="296"/>
        </pc:sldMkLst>
      </pc:sldChg>
      <pc:sldChg chg="addSp delSp modSp add del mod modClrScheme chgLayout">
        <pc:chgData name="Chenarides,Lauren" userId="adbf3f91-28ff-415d-924b-37ef86f41ea6" providerId="ADAL" clId="{91C6A867-4822-4C05-B79B-B921162A7D31}" dt="2025-09-27T20:11:16.759" v="10597" actId="27636"/>
        <pc:sldMkLst>
          <pc:docMk/>
          <pc:sldMk cId="1890435637" sldId="297"/>
        </pc:sldMkLst>
        <pc:spChg chg="mod">
          <ac:chgData name="Chenarides,Lauren" userId="adbf3f91-28ff-415d-924b-37ef86f41ea6" providerId="ADAL" clId="{91C6A867-4822-4C05-B79B-B921162A7D31}" dt="2025-09-27T17:45:00.967" v="6251" actId="20577"/>
          <ac:spMkLst>
            <pc:docMk/>
            <pc:sldMk cId="1890435637" sldId="297"/>
            <ac:spMk id="2" creationId="{00000000-0000-0000-0000-000000000000}"/>
          </ac:spMkLst>
        </pc:spChg>
        <pc:spChg chg="mod">
          <ac:chgData name="Chenarides,Lauren" userId="adbf3f91-28ff-415d-924b-37ef86f41ea6" providerId="ADAL" clId="{91C6A867-4822-4C05-B79B-B921162A7D31}" dt="2025-09-27T20:11:16.759" v="10597" actId="27636"/>
          <ac:spMkLst>
            <pc:docMk/>
            <pc:sldMk cId="1890435637" sldId="297"/>
            <ac:spMk id="3" creationId="{00000000-0000-0000-0000-000000000000}"/>
          </ac:spMkLst>
        </pc:spChg>
        <pc:picChg chg="add">
          <ac:chgData name="Chenarides,Lauren" userId="adbf3f91-28ff-415d-924b-37ef86f41ea6" providerId="ADAL" clId="{91C6A867-4822-4C05-B79B-B921162A7D31}" dt="2025-09-19T20:11:23.574" v="424" actId="26606"/>
          <ac:picMkLst>
            <pc:docMk/>
            <pc:sldMk cId="1890435637" sldId="297"/>
            <ac:picMk id="5" creationId="{996DF44D-E4AB-E844-FF2B-DD35DF5C9F0D}"/>
          </ac:picMkLst>
        </pc:picChg>
      </pc:sldChg>
      <pc:sldChg chg="add del">
        <pc:chgData name="Chenarides,Lauren" userId="adbf3f91-28ff-415d-924b-37ef86f41ea6" providerId="ADAL" clId="{91C6A867-4822-4C05-B79B-B921162A7D31}" dt="2025-09-19T20:16:08.992" v="535" actId="47"/>
        <pc:sldMkLst>
          <pc:docMk/>
          <pc:sldMk cId="1036584452" sldId="300"/>
        </pc:sldMkLst>
      </pc:sldChg>
      <pc:sldChg chg="add del">
        <pc:chgData name="Chenarides,Lauren" userId="adbf3f91-28ff-415d-924b-37ef86f41ea6" providerId="ADAL" clId="{91C6A867-4822-4C05-B79B-B921162A7D31}" dt="2025-09-19T20:17:38.489" v="560" actId="47"/>
        <pc:sldMkLst>
          <pc:docMk/>
          <pc:sldMk cId="466663751" sldId="301"/>
        </pc:sldMkLst>
      </pc:sldChg>
      <pc:sldChg chg="add del">
        <pc:chgData name="Chenarides,Lauren" userId="adbf3f91-28ff-415d-924b-37ef86f41ea6" providerId="ADAL" clId="{91C6A867-4822-4C05-B79B-B921162A7D31}" dt="2025-09-19T20:17:39.888" v="561" actId="47"/>
        <pc:sldMkLst>
          <pc:docMk/>
          <pc:sldMk cId="1367638422" sldId="302"/>
        </pc:sldMkLst>
      </pc:sldChg>
      <pc:sldChg chg="add del">
        <pc:chgData name="Chenarides,Lauren" userId="adbf3f91-28ff-415d-924b-37ef86f41ea6" providerId="ADAL" clId="{91C6A867-4822-4C05-B79B-B921162A7D31}" dt="2025-09-19T20:17:32.001" v="553" actId="47"/>
        <pc:sldMkLst>
          <pc:docMk/>
          <pc:sldMk cId="1458084274" sldId="303"/>
        </pc:sldMkLst>
      </pc:sldChg>
      <pc:sldChg chg="add del">
        <pc:chgData name="Chenarides,Lauren" userId="adbf3f91-28ff-415d-924b-37ef86f41ea6" providerId="ADAL" clId="{91C6A867-4822-4C05-B79B-B921162A7D31}" dt="2025-09-19T20:17:32.824" v="554" actId="47"/>
        <pc:sldMkLst>
          <pc:docMk/>
          <pc:sldMk cId="1086497201" sldId="304"/>
        </pc:sldMkLst>
      </pc:sldChg>
      <pc:sldChg chg="del">
        <pc:chgData name="Chenarides,Lauren" userId="adbf3f91-28ff-415d-924b-37ef86f41ea6" providerId="ADAL" clId="{91C6A867-4822-4C05-B79B-B921162A7D31}" dt="2025-09-19T20:18:12.342" v="573" actId="47"/>
        <pc:sldMkLst>
          <pc:docMk/>
          <pc:sldMk cId="699786716" sldId="305"/>
        </pc:sldMkLst>
      </pc:sldChg>
      <pc:sldChg chg="delSp add del mod">
        <pc:chgData name="Chenarides,Lauren" userId="adbf3f91-28ff-415d-924b-37ef86f41ea6" providerId="ADAL" clId="{91C6A867-4822-4C05-B79B-B921162A7D31}" dt="2025-09-19T22:49:31.858" v="4739" actId="47"/>
        <pc:sldMkLst>
          <pc:docMk/>
          <pc:sldMk cId="2306325073" sldId="306"/>
        </pc:sldMkLst>
      </pc:sldChg>
      <pc:sldChg chg="add del">
        <pc:chgData name="Chenarides,Lauren" userId="adbf3f91-28ff-415d-924b-37ef86f41ea6" providerId="ADAL" clId="{91C6A867-4822-4C05-B79B-B921162A7D31}" dt="2025-09-19T20:17:42.815" v="564" actId="47"/>
        <pc:sldMkLst>
          <pc:docMk/>
          <pc:sldMk cId="3208117919" sldId="307"/>
        </pc:sldMkLst>
      </pc:sldChg>
      <pc:sldChg chg="addSp modSp add del mod ord modClrScheme modAnim chgLayout">
        <pc:chgData name="Chenarides,Lauren" userId="adbf3f91-28ff-415d-924b-37ef86f41ea6" providerId="ADAL" clId="{91C6A867-4822-4C05-B79B-B921162A7D31}" dt="2025-09-27T19:26:41.708" v="8841" actId="47"/>
        <pc:sldMkLst>
          <pc:docMk/>
          <pc:sldMk cId="2558595539" sldId="308"/>
        </pc:sldMkLst>
      </pc:sldChg>
      <pc:sldChg chg="del">
        <pc:chgData name="Chenarides,Lauren" userId="adbf3f91-28ff-415d-924b-37ef86f41ea6" providerId="ADAL" clId="{91C6A867-4822-4C05-B79B-B921162A7D31}" dt="2025-09-19T19:38:09.605" v="55" actId="47"/>
        <pc:sldMkLst>
          <pc:docMk/>
          <pc:sldMk cId="4208842430" sldId="308"/>
        </pc:sldMkLst>
      </pc:sldChg>
      <pc:sldChg chg="add del">
        <pc:chgData name="Chenarides,Lauren" userId="adbf3f91-28ff-415d-924b-37ef86f41ea6" providerId="ADAL" clId="{91C6A867-4822-4C05-B79B-B921162A7D31}" dt="2025-09-19T20:17:46.805" v="566" actId="47"/>
        <pc:sldMkLst>
          <pc:docMk/>
          <pc:sldMk cId="2464353498" sldId="309"/>
        </pc:sldMkLst>
      </pc:sldChg>
      <pc:sldChg chg="add del">
        <pc:chgData name="Chenarides,Lauren" userId="adbf3f91-28ff-415d-924b-37ef86f41ea6" providerId="ADAL" clId="{91C6A867-4822-4C05-B79B-B921162A7D31}" dt="2025-09-19T20:17:47.774" v="567" actId="47"/>
        <pc:sldMkLst>
          <pc:docMk/>
          <pc:sldMk cId="3195498013" sldId="310"/>
        </pc:sldMkLst>
      </pc:sldChg>
      <pc:sldChg chg="add del">
        <pc:chgData name="Chenarides,Lauren" userId="adbf3f91-28ff-415d-924b-37ef86f41ea6" providerId="ADAL" clId="{91C6A867-4822-4C05-B79B-B921162A7D31}" dt="2025-09-19T20:17:48.908" v="568" actId="47"/>
        <pc:sldMkLst>
          <pc:docMk/>
          <pc:sldMk cId="1001980592" sldId="311"/>
        </pc:sldMkLst>
      </pc:sldChg>
      <pc:sldChg chg="add del">
        <pc:chgData name="Chenarides,Lauren" userId="adbf3f91-28ff-415d-924b-37ef86f41ea6" providerId="ADAL" clId="{91C6A867-4822-4C05-B79B-B921162A7D31}" dt="2025-09-19T20:17:49.975" v="569" actId="47"/>
        <pc:sldMkLst>
          <pc:docMk/>
          <pc:sldMk cId="3572211984" sldId="312"/>
        </pc:sldMkLst>
      </pc:sldChg>
      <pc:sldChg chg="add del">
        <pc:chgData name="Chenarides,Lauren" userId="adbf3f91-28ff-415d-924b-37ef86f41ea6" providerId="ADAL" clId="{91C6A867-4822-4C05-B79B-B921162A7D31}" dt="2025-09-19T20:17:51.180" v="570" actId="47"/>
        <pc:sldMkLst>
          <pc:docMk/>
          <pc:sldMk cId="3840360943" sldId="313"/>
        </pc:sldMkLst>
      </pc:sldChg>
      <pc:sldChg chg="add del">
        <pc:chgData name="Chenarides,Lauren" userId="adbf3f91-28ff-415d-924b-37ef86f41ea6" providerId="ADAL" clId="{91C6A867-4822-4C05-B79B-B921162A7D31}" dt="2025-09-19T20:17:52.164" v="571" actId="47"/>
        <pc:sldMkLst>
          <pc:docMk/>
          <pc:sldMk cId="1057309448" sldId="314"/>
        </pc:sldMkLst>
      </pc:sldChg>
      <pc:sldChg chg="add del">
        <pc:chgData name="Chenarides,Lauren" userId="adbf3f91-28ff-415d-924b-37ef86f41ea6" providerId="ADAL" clId="{91C6A867-4822-4C05-B79B-B921162A7D31}" dt="2025-09-19T20:17:53.291" v="572" actId="47"/>
        <pc:sldMkLst>
          <pc:docMk/>
          <pc:sldMk cId="1875370021" sldId="315"/>
        </pc:sldMkLst>
      </pc:sldChg>
      <pc:sldChg chg="del">
        <pc:chgData name="Chenarides,Lauren" userId="adbf3f91-28ff-415d-924b-37ef86f41ea6" providerId="ADAL" clId="{91C6A867-4822-4C05-B79B-B921162A7D31}" dt="2025-09-19T20:18:14.981" v="576" actId="47"/>
        <pc:sldMkLst>
          <pc:docMk/>
          <pc:sldMk cId="1993772065" sldId="316"/>
        </pc:sldMkLst>
      </pc:sldChg>
      <pc:sldChg chg="del">
        <pc:chgData name="Chenarides,Lauren" userId="adbf3f91-28ff-415d-924b-37ef86f41ea6" providerId="ADAL" clId="{91C6A867-4822-4C05-B79B-B921162A7D31}" dt="2025-09-19T20:18:15.709" v="577" actId="47"/>
        <pc:sldMkLst>
          <pc:docMk/>
          <pc:sldMk cId="2198217528" sldId="317"/>
        </pc:sldMkLst>
      </pc:sldChg>
      <pc:sldChg chg="del">
        <pc:chgData name="Chenarides,Lauren" userId="adbf3f91-28ff-415d-924b-37ef86f41ea6" providerId="ADAL" clId="{91C6A867-4822-4C05-B79B-B921162A7D31}" dt="2025-09-19T20:18:16.619" v="578" actId="47"/>
        <pc:sldMkLst>
          <pc:docMk/>
          <pc:sldMk cId="1091226485" sldId="318"/>
        </pc:sldMkLst>
      </pc:sldChg>
      <pc:sldChg chg="del">
        <pc:chgData name="Chenarides,Lauren" userId="adbf3f91-28ff-415d-924b-37ef86f41ea6" providerId="ADAL" clId="{91C6A867-4822-4C05-B79B-B921162A7D31}" dt="2025-09-19T20:18:17.524" v="579" actId="47"/>
        <pc:sldMkLst>
          <pc:docMk/>
          <pc:sldMk cId="18504099" sldId="319"/>
        </pc:sldMkLst>
      </pc:sldChg>
      <pc:sldChg chg="del">
        <pc:chgData name="Chenarides,Lauren" userId="adbf3f91-28ff-415d-924b-37ef86f41ea6" providerId="ADAL" clId="{91C6A867-4822-4C05-B79B-B921162A7D31}" dt="2025-09-19T20:18:18.490" v="580" actId="47"/>
        <pc:sldMkLst>
          <pc:docMk/>
          <pc:sldMk cId="3886449176" sldId="320"/>
        </pc:sldMkLst>
      </pc:sldChg>
      <pc:sldChg chg="new del">
        <pc:chgData name="Chenarides,Lauren" userId="adbf3f91-28ff-415d-924b-37ef86f41ea6" providerId="ADAL" clId="{91C6A867-4822-4C05-B79B-B921162A7D31}" dt="2025-09-19T20:11:05.414" v="423" actId="2696"/>
        <pc:sldMkLst>
          <pc:docMk/>
          <pc:sldMk cId="3522820594" sldId="321"/>
        </pc:sldMkLst>
      </pc:sldChg>
      <pc:sldChg chg="modSp add mod">
        <pc:chgData name="Chenarides,Lauren" userId="adbf3f91-28ff-415d-924b-37ef86f41ea6" providerId="ADAL" clId="{91C6A867-4822-4C05-B79B-B921162A7D31}" dt="2025-09-27T17:45:47.274" v="6303"/>
        <pc:sldMkLst>
          <pc:docMk/>
          <pc:sldMk cId="244099869" sldId="322"/>
        </pc:sldMkLst>
        <pc:spChg chg="mod">
          <ac:chgData name="Chenarides,Lauren" userId="adbf3f91-28ff-415d-924b-37ef86f41ea6" providerId="ADAL" clId="{91C6A867-4822-4C05-B79B-B921162A7D31}" dt="2025-09-27T17:45:36.524" v="6302" actId="20577"/>
          <ac:spMkLst>
            <pc:docMk/>
            <pc:sldMk cId="244099869" sldId="322"/>
            <ac:spMk id="2" creationId="{C3ED948F-0E4A-1106-784D-33FFF37BEE35}"/>
          </ac:spMkLst>
        </pc:spChg>
        <pc:spChg chg="mod">
          <ac:chgData name="Chenarides,Lauren" userId="adbf3f91-28ff-415d-924b-37ef86f41ea6" providerId="ADAL" clId="{91C6A867-4822-4C05-B79B-B921162A7D31}" dt="2025-09-27T17:45:47.274" v="6303"/>
          <ac:spMkLst>
            <pc:docMk/>
            <pc:sldMk cId="244099869" sldId="322"/>
            <ac:spMk id="3" creationId="{1B1FE90D-3C84-9842-8134-B356C37C4D4A}"/>
          </ac:spMkLst>
        </pc:spChg>
      </pc:sldChg>
      <pc:sldChg chg="addSp delSp modSp add del mod ord setBg modClrScheme modAnim setClrOvrMap chgLayout">
        <pc:chgData name="Chenarides,Lauren" userId="adbf3f91-28ff-415d-924b-37ef86f41ea6" providerId="ADAL" clId="{91C6A867-4822-4C05-B79B-B921162A7D31}" dt="2025-09-27T17:46:17.849" v="6357" actId="47"/>
        <pc:sldMkLst>
          <pc:docMk/>
          <pc:sldMk cId="1556975511" sldId="323"/>
        </pc:sldMkLst>
        <pc:spChg chg="mod ord">
          <ac:chgData name="Chenarides,Lauren" userId="adbf3f91-28ff-415d-924b-37ef86f41ea6" providerId="ADAL" clId="{91C6A867-4822-4C05-B79B-B921162A7D31}" dt="2025-09-27T17:45:57.869" v="6314" actId="20577"/>
          <ac:spMkLst>
            <pc:docMk/>
            <pc:sldMk cId="1556975511" sldId="323"/>
            <ac:spMk id="4" creationId="{00000000-0000-0000-0000-000000000000}"/>
          </ac:spMkLst>
        </pc:spChg>
      </pc:sldChg>
      <pc:sldChg chg="modSp add del mod modClrScheme chgLayout">
        <pc:chgData name="Chenarides,Lauren" userId="adbf3f91-28ff-415d-924b-37ef86f41ea6" providerId="ADAL" clId="{91C6A867-4822-4C05-B79B-B921162A7D31}" dt="2025-09-19T21:12:29.645" v="2364" actId="2696"/>
        <pc:sldMkLst>
          <pc:docMk/>
          <pc:sldMk cId="1741621788" sldId="430"/>
        </pc:sldMkLst>
      </pc:sldChg>
      <pc:sldChg chg="addSp modSp add del mod ord modAnim chgLayout">
        <pc:chgData name="Chenarides,Lauren" userId="adbf3f91-28ff-415d-924b-37ef86f41ea6" providerId="ADAL" clId="{91C6A867-4822-4C05-B79B-B921162A7D31}" dt="2025-09-27T20:13:40.815" v="10619"/>
        <pc:sldMkLst>
          <pc:docMk/>
          <pc:sldMk cId="2741907325" sldId="431"/>
        </pc:sldMkLst>
        <pc:spChg chg="mod ord">
          <ac:chgData name="Chenarides,Lauren" userId="adbf3f91-28ff-415d-924b-37ef86f41ea6" providerId="ADAL" clId="{91C6A867-4822-4C05-B79B-B921162A7D31}" dt="2025-09-27T18:19:00.240" v="7062" actId="20577"/>
          <ac:spMkLst>
            <pc:docMk/>
            <pc:sldMk cId="2741907325" sldId="431"/>
            <ac:spMk id="2" creationId="{00000000-0000-0000-0000-000000000000}"/>
          </ac:spMkLst>
        </pc:spChg>
        <pc:spChg chg="mod ord">
          <ac:chgData name="Chenarides,Lauren" userId="adbf3f91-28ff-415d-924b-37ef86f41ea6" providerId="ADAL" clId="{91C6A867-4822-4C05-B79B-B921162A7D31}" dt="2025-09-27T20:13:25.426" v="10616" actId="114"/>
          <ac:spMkLst>
            <pc:docMk/>
            <pc:sldMk cId="2741907325" sldId="431"/>
            <ac:spMk id="3" creationId="{00000000-0000-0000-0000-000000000000}"/>
          </ac:spMkLst>
        </pc:spChg>
        <pc:spChg chg="add mod">
          <ac:chgData name="Chenarides,Lauren" userId="adbf3f91-28ff-415d-924b-37ef86f41ea6" providerId="ADAL" clId="{91C6A867-4822-4C05-B79B-B921162A7D31}" dt="2025-09-27T18:22:53.665" v="7250" actId="1076"/>
          <ac:spMkLst>
            <pc:docMk/>
            <pc:sldMk cId="2741907325" sldId="431"/>
            <ac:spMk id="6" creationId="{E34C8552-7F06-D6CF-E344-5BF5A2AB09A0}"/>
          </ac:spMkLst>
        </pc:spChg>
        <pc:spChg chg="add mod">
          <ac:chgData name="Chenarides,Lauren" userId="adbf3f91-28ff-415d-924b-37ef86f41ea6" providerId="ADAL" clId="{91C6A867-4822-4C05-B79B-B921162A7D31}" dt="2025-09-27T18:22:43.310" v="7248" actId="1076"/>
          <ac:spMkLst>
            <pc:docMk/>
            <pc:sldMk cId="2741907325" sldId="431"/>
            <ac:spMk id="8" creationId="{78DE5C83-95CB-BD56-73D1-62E365E92CC4}"/>
          </ac:spMkLst>
        </pc:spChg>
        <pc:spChg chg="add mod">
          <ac:chgData name="Chenarides,Lauren" userId="adbf3f91-28ff-415d-924b-37ef86f41ea6" providerId="ADAL" clId="{91C6A867-4822-4C05-B79B-B921162A7D31}" dt="2025-09-27T18:22:33.257" v="7246" actId="113"/>
          <ac:spMkLst>
            <pc:docMk/>
            <pc:sldMk cId="2741907325" sldId="431"/>
            <ac:spMk id="10" creationId="{F74556A6-BF81-F456-02FE-F18650689863}"/>
          </ac:spMkLst>
        </pc:spChg>
      </pc:sldChg>
      <pc:sldChg chg="modSp add del mod modTransition modClrScheme chgLayout">
        <pc:chgData name="Chenarides,Lauren" userId="adbf3f91-28ff-415d-924b-37ef86f41ea6" providerId="ADAL" clId="{91C6A867-4822-4C05-B79B-B921162A7D31}" dt="2025-09-19T21:24:09.452" v="3102" actId="47"/>
        <pc:sldMkLst>
          <pc:docMk/>
          <pc:sldMk cId="159003970" sldId="432"/>
        </pc:sldMkLst>
      </pc:sldChg>
      <pc:sldChg chg="addSp delSp modSp add del mod ord modClrScheme chgLayout">
        <pc:chgData name="Chenarides,Lauren" userId="adbf3f91-28ff-415d-924b-37ef86f41ea6" providerId="ADAL" clId="{91C6A867-4822-4C05-B79B-B921162A7D31}" dt="2025-09-27T18:34:39.388" v="7643" actId="27636"/>
        <pc:sldMkLst>
          <pc:docMk/>
          <pc:sldMk cId="2902533021" sldId="433"/>
        </pc:sldMkLst>
        <pc:spChg chg="mod ord modVis">
          <ac:chgData name="Chenarides,Lauren" userId="adbf3f91-28ff-415d-924b-37ef86f41ea6" providerId="ADAL" clId="{91C6A867-4822-4C05-B79B-B921162A7D31}" dt="2025-09-27T18:31:58.237" v="7438" actId="26606"/>
          <ac:spMkLst>
            <pc:docMk/>
            <pc:sldMk cId="2902533021" sldId="433"/>
            <ac:spMk id="2" creationId="{256DBC0E-7CAC-4D67-E59D-7A34F133DCA6}"/>
          </ac:spMkLst>
        </pc:spChg>
        <pc:spChg chg="mod ord">
          <ac:chgData name="Chenarides,Lauren" userId="adbf3f91-28ff-415d-924b-37ef86f41ea6" providerId="ADAL" clId="{91C6A867-4822-4C05-B79B-B921162A7D31}" dt="2025-09-27T18:32:54.780" v="7486" actId="14100"/>
          <ac:spMkLst>
            <pc:docMk/>
            <pc:sldMk cId="2902533021" sldId="433"/>
            <ac:spMk id="6" creationId="{00000000-0000-0000-0000-000000000000}"/>
          </ac:spMkLst>
        </pc:spChg>
        <pc:spChg chg="mod ord">
          <ac:chgData name="Chenarides,Lauren" userId="adbf3f91-28ff-415d-924b-37ef86f41ea6" providerId="ADAL" clId="{91C6A867-4822-4C05-B79B-B921162A7D31}" dt="2025-09-27T18:34:39.388" v="7643" actId="27636"/>
          <ac:spMkLst>
            <pc:docMk/>
            <pc:sldMk cId="2902533021" sldId="433"/>
            <ac:spMk id="11" creationId="{902BBEE9-AA2D-DC2F-36A0-18B0500F8072}"/>
          </ac:spMkLst>
        </pc:spChg>
        <pc:graphicFrameChg chg="del mod ord modGraphic">
          <ac:chgData name="Chenarides,Lauren" userId="adbf3f91-28ff-415d-924b-37ef86f41ea6" providerId="ADAL" clId="{91C6A867-4822-4C05-B79B-B921162A7D31}" dt="2025-09-27T18:31:33.698" v="7434" actId="478"/>
          <ac:graphicFrameMkLst>
            <pc:docMk/>
            <pc:sldMk cId="2902533021" sldId="433"/>
            <ac:graphicFrameMk id="13" creationId="{879C5976-47C6-281F-913A-8973D420ABD7}"/>
          </ac:graphicFrameMkLst>
        </pc:graphicFrameChg>
        <pc:graphicFrameChg chg="del mod ord modGraphic">
          <ac:chgData name="Chenarides,Lauren" userId="adbf3f91-28ff-415d-924b-37ef86f41ea6" providerId="ADAL" clId="{91C6A867-4822-4C05-B79B-B921162A7D31}" dt="2025-09-27T18:31:30.871" v="7433" actId="478"/>
          <ac:graphicFrameMkLst>
            <pc:docMk/>
            <pc:sldMk cId="2902533021" sldId="433"/>
            <ac:graphicFrameMk id="17" creationId="{B31D6768-41C9-7DAF-D537-39A855D6A856}"/>
          </ac:graphicFrameMkLst>
        </pc:graphicFrameChg>
        <pc:picChg chg="add mod">
          <ac:chgData name="Chenarides,Lauren" userId="adbf3f91-28ff-415d-924b-37ef86f41ea6" providerId="ADAL" clId="{91C6A867-4822-4C05-B79B-B921162A7D31}" dt="2025-09-27T18:33:20.163" v="7530" actId="1076"/>
          <ac:picMkLst>
            <pc:docMk/>
            <pc:sldMk cId="2902533021" sldId="433"/>
            <ac:picMk id="3" creationId="{1BD0B767-C847-FCCC-FD0C-E67CF1494A46}"/>
          </ac:picMkLst>
        </pc:picChg>
      </pc:sldChg>
      <pc:sldChg chg="addSp modSp add del mod modClrScheme modAnim chgLayout modNotesTx">
        <pc:chgData name="Chenarides,Lauren" userId="adbf3f91-28ff-415d-924b-37ef86f41ea6" providerId="ADAL" clId="{91C6A867-4822-4C05-B79B-B921162A7D31}" dt="2025-09-27T19:26:41.708" v="8841" actId="47"/>
        <pc:sldMkLst>
          <pc:docMk/>
          <pc:sldMk cId="2075870995" sldId="436"/>
        </pc:sldMkLst>
      </pc:sldChg>
      <pc:sldChg chg="modSp add del mod chgLayout">
        <pc:chgData name="Chenarides,Lauren" userId="adbf3f91-28ff-415d-924b-37ef86f41ea6" providerId="ADAL" clId="{91C6A867-4822-4C05-B79B-B921162A7D31}" dt="2025-09-19T22:20:01.128" v="3749" actId="47"/>
        <pc:sldMkLst>
          <pc:docMk/>
          <pc:sldMk cId="894379711" sldId="437"/>
        </pc:sldMkLst>
      </pc:sldChg>
      <pc:sldChg chg="addSp modSp add del mod ord modClrScheme chgLayout">
        <pc:chgData name="Chenarides,Lauren" userId="adbf3f91-28ff-415d-924b-37ef86f41ea6" providerId="ADAL" clId="{91C6A867-4822-4C05-B79B-B921162A7D31}" dt="2025-09-27T19:26:41.708" v="8841" actId="47"/>
        <pc:sldMkLst>
          <pc:docMk/>
          <pc:sldMk cId="3049266879" sldId="438"/>
        </pc:sldMkLst>
      </pc:sldChg>
      <pc:sldChg chg="modSp add del mod chgLayout">
        <pc:chgData name="Chenarides,Lauren" userId="adbf3f91-28ff-415d-924b-37ef86f41ea6" providerId="ADAL" clId="{91C6A867-4822-4C05-B79B-B921162A7D31}" dt="2025-09-19T22:47:21.227" v="4695" actId="47"/>
        <pc:sldMkLst>
          <pc:docMk/>
          <pc:sldMk cId="3756628203" sldId="439"/>
        </pc:sldMkLst>
      </pc:sldChg>
      <pc:sldChg chg="modSp add del mod chgLayout">
        <pc:chgData name="Chenarides,Lauren" userId="adbf3f91-28ff-415d-924b-37ef86f41ea6" providerId="ADAL" clId="{91C6A867-4822-4C05-B79B-B921162A7D31}" dt="2025-09-27T19:26:41.708" v="8841" actId="47"/>
        <pc:sldMkLst>
          <pc:docMk/>
          <pc:sldMk cId="2302727486" sldId="441"/>
        </pc:sldMkLst>
      </pc:sldChg>
      <pc:sldChg chg="modSp add del mod chgLayout">
        <pc:chgData name="Chenarides,Lauren" userId="adbf3f91-28ff-415d-924b-37ef86f41ea6" providerId="ADAL" clId="{91C6A867-4822-4C05-B79B-B921162A7D31}" dt="2025-09-27T19:26:41.708" v="8841" actId="47"/>
        <pc:sldMkLst>
          <pc:docMk/>
          <pc:sldMk cId="2661952160" sldId="442"/>
        </pc:sldMkLst>
      </pc:sldChg>
      <pc:sldChg chg="modSp add del mod chgLayout">
        <pc:chgData name="Chenarides,Lauren" userId="adbf3f91-28ff-415d-924b-37ef86f41ea6" providerId="ADAL" clId="{91C6A867-4822-4C05-B79B-B921162A7D31}" dt="2025-09-19T22:58:20.191" v="4928" actId="47"/>
        <pc:sldMkLst>
          <pc:docMk/>
          <pc:sldMk cId="3333612253" sldId="443"/>
        </pc:sldMkLst>
      </pc:sldChg>
      <pc:sldChg chg="addSp modSp add del mod modTransition modAnim chgLayout">
        <pc:chgData name="Chenarides,Lauren" userId="adbf3f91-28ff-415d-924b-37ef86f41ea6" providerId="ADAL" clId="{91C6A867-4822-4C05-B79B-B921162A7D31}" dt="2025-09-27T19:31:32.280" v="9126" actId="47"/>
        <pc:sldMkLst>
          <pc:docMk/>
          <pc:sldMk cId="80058122" sldId="444"/>
        </pc:sldMkLst>
      </pc:sldChg>
      <pc:sldChg chg="modSp add del mod chgLayout">
        <pc:chgData name="Chenarides,Lauren" userId="adbf3f91-28ff-415d-924b-37ef86f41ea6" providerId="ADAL" clId="{91C6A867-4822-4C05-B79B-B921162A7D31}" dt="2025-09-27T19:31:32.280" v="9126" actId="47"/>
        <pc:sldMkLst>
          <pc:docMk/>
          <pc:sldMk cId="2665511253" sldId="445"/>
        </pc:sldMkLst>
      </pc:sldChg>
      <pc:sldChg chg="modSp add del mod chgLayout">
        <pc:chgData name="Chenarides,Lauren" userId="adbf3f91-28ff-415d-924b-37ef86f41ea6" providerId="ADAL" clId="{91C6A867-4822-4C05-B79B-B921162A7D31}" dt="2025-09-27T19:31:32.280" v="9126" actId="47"/>
        <pc:sldMkLst>
          <pc:docMk/>
          <pc:sldMk cId="3736607165" sldId="446"/>
        </pc:sldMkLst>
      </pc:sldChg>
      <pc:sldChg chg="addSp delSp modSp add del mod ord modClrScheme chgLayout modNotesTx">
        <pc:chgData name="Chenarides,Lauren" userId="adbf3f91-28ff-415d-924b-37ef86f41ea6" providerId="ADAL" clId="{91C6A867-4822-4C05-B79B-B921162A7D31}" dt="2025-09-27T19:31:32.280" v="9126" actId="47"/>
        <pc:sldMkLst>
          <pc:docMk/>
          <pc:sldMk cId="794502980" sldId="447"/>
        </pc:sldMkLst>
      </pc:sldChg>
      <pc:sldChg chg="modSp add del mod modTransition modClrScheme chgLayout">
        <pc:chgData name="Chenarides,Lauren" userId="adbf3f91-28ff-415d-924b-37ef86f41ea6" providerId="ADAL" clId="{91C6A867-4822-4C05-B79B-B921162A7D31}" dt="2025-09-19T23:02:10.294" v="5000" actId="47"/>
        <pc:sldMkLst>
          <pc:docMk/>
          <pc:sldMk cId="109861110" sldId="449"/>
        </pc:sldMkLst>
      </pc:sldChg>
      <pc:sldChg chg="addSp modSp add del mod chgLayout">
        <pc:chgData name="Chenarides,Lauren" userId="adbf3f91-28ff-415d-924b-37ef86f41ea6" providerId="ADAL" clId="{91C6A867-4822-4C05-B79B-B921162A7D31}" dt="2025-09-27T19:26:50.679" v="8842" actId="47"/>
        <pc:sldMkLst>
          <pc:docMk/>
          <pc:sldMk cId="787548682" sldId="450"/>
        </pc:sldMkLst>
      </pc:sldChg>
      <pc:sldChg chg="modSp add del mod chgLayout">
        <pc:chgData name="Chenarides,Lauren" userId="adbf3f91-28ff-415d-924b-37ef86f41ea6" providerId="ADAL" clId="{91C6A867-4822-4C05-B79B-B921162A7D31}" dt="2025-09-19T23:09:32.191" v="5066" actId="47"/>
        <pc:sldMkLst>
          <pc:docMk/>
          <pc:sldMk cId="2932749256" sldId="451"/>
        </pc:sldMkLst>
      </pc:sldChg>
      <pc:sldChg chg="addSp delSp modSp add del mod modTransition modClrScheme modAnim chgLayout">
        <pc:chgData name="Chenarides,Lauren" userId="adbf3f91-28ff-415d-924b-37ef86f41ea6" providerId="ADAL" clId="{91C6A867-4822-4C05-B79B-B921162A7D31}" dt="2025-09-27T18:26:10.274" v="7300" actId="20577"/>
        <pc:sldMkLst>
          <pc:docMk/>
          <pc:sldMk cId="2933626721" sldId="452"/>
        </pc:sldMkLst>
        <pc:spChg chg="mod ord">
          <ac:chgData name="Chenarides,Lauren" userId="adbf3f91-28ff-415d-924b-37ef86f41ea6" providerId="ADAL" clId="{91C6A867-4822-4C05-B79B-B921162A7D31}" dt="2025-09-27T18:26:07.027" v="7299" actId="26606"/>
          <ac:spMkLst>
            <pc:docMk/>
            <pc:sldMk cId="2933626721" sldId="452"/>
            <ac:spMk id="2" creationId="{00000000-0000-0000-0000-000000000000}"/>
          </ac:spMkLst>
        </pc:spChg>
        <pc:spChg chg="mod ord">
          <ac:chgData name="Chenarides,Lauren" userId="adbf3f91-28ff-415d-924b-37ef86f41ea6" providerId="ADAL" clId="{91C6A867-4822-4C05-B79B-B921162A7D31}" dt="2025-09-27T18:26:10.274" v="7300" actId="20577"/>
          <ac:spMkLst>
            <pc:docMk/>
            <pc:sldMk cId="2933626721" sldId="452"/>
            <ac:spMk id="3" creationId="{00000000-0000-0000-0000-000000000000}"/>
          </ac:spMkLst>
        </pc:spChg>
        <pc:spChg chg="mod">
          <ac:chgData name="Chenarides,Lauren" userId="adbf3f91-28ff-415d-924b-37ef86f41ea6" providerId="ADAL" clId="{91C6A867-4822-4C05-B79B-B921162A7D31}" dt="2025-09-27T18:26:07.027" v="7299" actId="26606"/>
          <ac:spMkLst>
            <pc:docMk/>
            <pc:sldMk cId="2933626721" sldId="452"/>
            <ac:spMk id="4" creationId="{3BC0CBD7-0CD7-6F4F-17F0-29FA2D0695A2}"/>
          </ac:spMkLst>
        </pc:spChg>
        <pc:picChg chg="add del">
          <ac:chgData name="Chenarides,Lauren" userId="adbf3f91-28ff-415d-924b-37ef86f41ea6" providerId="ADAL" clId="{91C6A867-4822-4C05-B79B-B921162A7D31}" dt="2025-09-27T18:26:02.368" v="7297" actId="26606"/>
          <ac:picMkLst>
            <pc:docMk/>
            <pc:sldMk cId="2933626721" sldId="452"/>
            <ac:picMk id="6" creationId="{E61511F5-4BD5-444C-BEAD-E625F0BECE6A}"/>
          </ac:picMkLst>
        </pc:picChg>
        <pc:picChg chg="add del">
          <ac:chgData name="Chenarides,Lauren" userId="adbf3f91-28ff-415d-924b-37ef86f41ea6" providerId="ADAL" clId="{91C6A867-4822-4C05-B79B-B921162A7D31}" dt="2025-09-27T18:26:07.027" v="7299" actId="26606"/>
          <ac:picMkLst>
            <pc:docMk/>
            <pc:sldMk cId="2933626721" sldId="452"/>
            <ac:picMk id="8" creationId="{CA69E8D1-1818-5AFE-B568-FF44FDB3BA47}"/>
          </ac:picMkLst>
        </pc:picChg>
      </pc:sldChg>
      <pc:sldChg chg="addSp delSp modSp add del mod modTransition modClrScheme chgLayout">
        <pc:chgData name="Chenarides,Lauren" userId="adbf3f91-28ff-415d-924b-37ef86f41ea6" providerId="ADAL" clId="{91C6A867-4822-4C05-B79B-B921162A7D31}" dt="2025-09-27T19:26:41.708" v="8841" actId="47"/>
        <pc:sldMkLst>
          <pc:docMk/>
          <pc:sldMk cId="1324063063" sldId="453"/>
        </pc:sldMkLst>
      </pc:sldChg>
      <pc:sldChg chg="delSp modSp add del mod modClrScheme chgLayout">
        <pc:chgData name="Chenarides,Lauren" userId="adbf3f91-28ff-415d-924b-37ef86f41ea6" providerId="ADAL" clId="{91C6A867-4822-4C05-B79B-B921162A7D31}" dt="2025-09-19T22:16:14.127" v="3700" actId="47"/>
        <pc:sldMkLst>
          <pc:docMk/>
          <pc:sldMk cId="1493223588" sldId="454"/>
        </pc:sldMkLst>
      </pc:sldChg>
      <pc:sldChg chg="modSp add del mod chgLayout">
        <pc:chgData name="Chenarides,Lauren" userId="adbf3f91-28ff-415d-924b-37ef86f41ea6" providerId="ADAL" clId="{91C6A867-4822-4C05-B79B-B921162A7D31}" dt="2025-09-19T22:47:22.546" v="4696" actId="47"/>
        <pc:sldMkLst>
          <pc:docMk/>
          <pc:sldMk cId="3673698079" sldId="455"/>
        </pc:sldMkLst>
      </pc:sldChg>
      <pc:sldChg chg="modSp add del mod chgLayout">
        <pc:chgData name="Chenarides,Lauren" userId="adbf3f91-28ff-415d-924b-37ef86f41ea6" providerId="ADAL" clId="{91C6A867-4822-4C05-B79B-B921162A7D31}" dt="2025-09-19T22:47:16.421" v="4694" actId="47"/>
        <pc:sldMkLst>
          <pc:docMk/>
          <pc:sldMk cId="4097720024" sldId="456"/>
        </pc:sldMkLst>
      </pc:sldChg>
      <pc:sldChg chg="modSp add del mod chgLayout">
        <pc:chgData name="Chenarides,Lauren" userId="adbf3f91-28ff-415d-924b-37ef86f41ea6" providerId="ADAL" clId="{91C6A867-4822-4C05-B79B-B921162A7D31}" dt="2025-09-19T22:56:18.195" v="4901" actId="47"/>
        <pc:sldMkLst>
          <pc:docMk/>
          <pc:sldMk cId="2033567839" sldId="457"/>
        </pc:sldMkLst>
      </pc:sldChg>
      <pc:sldChg chg="modSp add del mod chgLayout">
        <pc:chgData name="Chenarides,Lauren" userId="adbf3f91-28ff-415d-924b-37ef86f41ea6" providerId="ADAL" clId="{91C6A867-4822-4C05-B79B-B921162A7D31}" dt="2025-09-19T23:09:32.191" v="5066" actId="47"/>
        <pc:sldMkLst>
          <pc:docMk/>
          <pc:sldMk cId="2939367879" sldId="458"/>
        </pc:sldMkLst>
      </pc:sldChg>
      <pc:sldChg chg="modSp add del mod ord setBg modClrScheme chgLayout modNotesTx">
        <pc:chgData name="Chenarides,Lauren" userId="adbf3f91-28ff-415d-924b-37ef86f41ea6" providerId="ADAL" clId="{91C6A867-4822-4C05-B79B-B921162A7D31}" dt="2025-09-27T20:11:50.923" v="10603" actId="20577"/>
        <pc:sldMkLst>
          <pc:docMk/>
          <pc:sldMk cId="765032641" sldId="459"/>
        </pc:sldMkLst>
        <pc:spChg chg="mod ord">
          <ac:chgData name="Chenarides,Lauren" userId="adbf3f91-28ff-415d-924b-37ef86f41ea6" providerId="ADAL" clId="{91C6A867-4822-4C05-B79B-B921162A7D31}" dt="2025-09-27T20:11:50.923" v="10603" actId="20577"/>
          <ac:spMkLst>
            <pc:docMk/>
            <pc:sldMk cId="765032641" sldId="459"/>
            <ac:spMk id="2" creationId="{00000000-0000-0000-0000-000000000000}"/>
          </ac:spMkLst>
        </pc:spChg>
        <pc:spChg chg="mod ord">
          <ac:chgData name="Chenarides,Lauren" userId="adbf3f91-28ff-415d-924b-37ef86f41ea6" providerId="ADAL" clId="{91C6A867-4822-4C05-B79B-B921162A7D31}" dt="2025-09-27T18:53:53.251" v="8194" actId="20577"/>
          <ac:spMkLst>
            <pc:docMk/>
            <pc:sldMk cId="765032641" sldId="459"/>
            <ac:spMk id="3" creationId="{00000000-0000-0000-0000-000000000000}"/>
          </ac:spMkLst>
        </pc:spChg>
      </pc:sldChg>
      <pc:sldChg chg="modSp add del mod setBg modClrScheme chgLayout modNotesTx">
        <pc:chgData name="Chenarides,Lauren" userId="adbf3f91-28ff-415d-924b-37ef86f41ea6" providerId="ADAL" clId="{91C6A867-4822-4C05-B79B-B921162A7D31}" dt="2025-09-27T20:11:46.910" v="10601" actId="47"/>
        <pc:sldMkLst>
          <pc:docMk/>
          <pc:sldMk cId="2350156535" sldId="460"/>
        </pc:sldMkLst>
        <pc:spChg chg="mod ord">
          <ac:chgData name="Chenarides,Lauren" userId="adbf3f91-28ff-415d-924b-37ef86f41ea6" providerId="ADAL" clId="{91C6A867-4822-4C05-B79B-B921162A7D31}" dt="2025-09-27T18:28:56.801" v="7379" actId="20577"/>
          <ac:spMkLst>
            <pc:docMk/>
            <pc:sldMk cId="2350156535" sldId="460"/>
            <ac:spMk id="2" creationId="{00000000-0000-0000-0000-000000000000}"/>
          </ac:spMkLst>
        </pc:spChg>
        <pc:spChg chg="mod ord">
          <ac:chgData name="Chenarides,Lauren" userId="adbf3f91-28ff-415d-924b-37ef86f41ea6" providerId="ADAL" clId="{91C6A867-4822-4C05-B79B-B921162A7D31}" dt="2025-09-27T18:29:03.670" v="7381" actId="20577"/>
          <ac:spMkLst>
            <pc:docMk/>
            <pc:sldMk cId="2350156535" sldId="460"/>
            <ac:spMk id="3" creationId="{00000000-0000-0000-0000-000000000000}"/>
          </ac:spMkLst>
        </pc:spChg>
      </pc:sldChg>
      <pc:sldChg chg="modSp add del mod modTransition modClrScheme chgLayout">
        <pc:chgData name="Chenarides,Lauren" userId="adbf3f91-28ff-415d-924b-37ef86f41ea6" providerId="ADAL" clId="{91C6A867-4822-4C05-B79B-B921162A7D31}" dt="2025-09-19T21:23:42.026" v="3092" actId="47"/>
        <pc:sldMkLst>
          <pc:docMk/>
          <pc:sldMk cId="2350572583" sldId="461"/>
        </pc:sldMkLst>
      </pc:sldChg>
      <pc:sldChg chg="addSp delSp modSp add del mod modClrScheme chgLayout">
        <pc:chgData name="Chenarides,Lauren" userId="adbf3f91-28ff-415d-924b-37ef86f41ea6" providerId="ADAL" clId="{91C6A867-4822-4C05-B79B-B921162A7D31}" dt="2025-09-27T19:26:41.708" v="8841" actId="47"/>
        <pc:sldMkLst>
          <pc:docMk/>
          <pc:sldMk cId="1173289709" sldId="462"/>
        </pc:sldMkLst>
      </pc:sldChg>
      <pc:sldChg chg="modSp add del mod setBg modClrScheme chgLayout">
        <pc:chgData name="Chenarides,Lauren" userId="adbf3f91-28ff-415d-924b-37ef86f41ea6" providerId="ADAL" clId="{91C6A867-4822-4C05-B79B-B921162A7D31}" dt="2025-09-27T19:26:50.679" v="8842" actId="47"/>
        <pc:sldMkLst>
          <pc:docMk/>
          <pc:sldMk cId="3879349090" sldId="463"/>
        </pc:sldMkLst>
      </pc:sldChg>
      <pc:sldChg chg="modSp add del mod ord">
        <pc:chgData name="Chenarides,Lauren" userId="adbf3f91-28ff-415d-924b-37ef86f41ea6" providerId="ADAL" clId="{91C6A867-4822-4C05-B79B-B921162A7D31}" dt="2025-09-27T19:32:03.657" v="9130" actId="47"/>
        <pc:sldMkLst>
          <pc:docMk/>
          <pc:sldMk cId="2915075140" sldId="464"/>
        </pc:sldMkLst>
        <pc:spChg chg="mod">
          <ac:chgData name="Chenarides,Lauren" userId="adbf3f91-28ff-415d-924b-37ef86f41ea6" providerId="ADAL" clId="{91C6A867-4822-4C05-B79B-B921162A7D31}" dt="2025-09-27T17:46:34.913" v="6382" actId="20577"/>
          <ac:spMkLst>
            <pc:docMk/>
            <pc:sldMk cId="2915075140" sldId="464"/>
            <ac:spMk id="2" creationId="{69FF50D8-3EEA-8529-F8E4-DABB8BAE3EC3}"/>
          </ac:spMkLst>
        </pc:spChg>
        <pc:spChg chg="mod">
          <ac:chgData name="Chenarides,Lauren" userId="adbf3f91-28ff-415d-924b-37ef86f41ea6" providerId="ADAL" clId="{91C6A867-4822-4C05-B79B-B921162A7D31}" dt="2025-09-27T17:46:54.531" v="6400" actId="20577"/>
          <ac:spMkLst>
            <pc:docMk/>
            <pc:sldMk cId="2915075140" sldId="464"/>
            <ac:spMk id="4" creationId="{CFF0F987-2E37-AE04-2C04-BC2B9DAACA78}"/>
          </ac:spMkLst>
        </pc:spChg>
      </pc:sldChg>
      <pc:sldChg chg="addSp delSp modSp add mod ord addAnim delAnim modAnim chgLayout">
        <pc:chgData name="Chenarides,Lauren" userId="adbf3f91-28ff-415d-924b-37ef86f41ea6" providerId="ADAL" clId="{91C6A867-4822-4C05-B79B-B921162A7D31}" dt="2025-09-27T20:10:03.256" v="10426" actId="20577"/>
        <pc:sldMkLst>
          <pc:docMk/>
          <pc:sldMk cId="1490192620" sldId="465"/>
        </pc:sldMkLst>
        <pc:spChg chg="mod ord">
          <ac:chgData name="Chenarides,Lauren" userId="adbf3f91-28ff-415d-924b-37ef86f41ea6" providerId="ADAL" clId="{91C6A867-4822-4C05-B79B-B921162A7D31}" dt="2025-09-27T20:10:03.256" v="10426" actId="20577"/>
          <ac:spMkLst>
            <pc:docMk/>
            <pc:sldMk cId="1490192620" sldId="465"/>
            <ac:spMk id="4" creationId="{599E1EF9-265E-613F-A4B2-F47DBCD14E2A}"/>
          </ac:spMkLst>
        </pc:spChg>
        <pc:spChg chg="mod ord">
          <ac:chgData name="Chenarides,Lauren" userId="adbf3f91-28ff-415d-924b-37ef86f41ea6" providerId="ADAL" clId="{91C6A867-4822-4C05-B79B-B921162A7D31}" dt="2025-09-27T18:03:43.388" v="6740" actId="27636"/>
          <ac:spMkLst>
            <pc:docMk/>
            <pc:sldMk cId="1490192620" sldId="465"/>
            <ac:spMk id="5" creationId="{BCEABEB2-DDFF-668E-B0EC-0FE51B8971E8}"/>
          </ac:spMkLst>
        </pc:spChg>
        <pc:spChg chg="add del mod">
          <ac:chgData name="Chenarides,Lauren" userId="adbf3f91-28ff-415d-924b-37ef86f41ea6" providerId="ADAL" clId="{91C6A867-4822-4C05-B79B-B921162A7D31}" dt="2025-09-27T18:04:27.976" v="6780" actId="403"/>
          <ac:spMkLst>
            <pc:docMk/>
            <pc:sldMk cId="1490192620" sldId="465"/>
            <ac:spMk id="6" creationId="{08AE1458-6AB3-77AE-166F-081A89B3C2B2}"/>
          </ac:spMkLst>
        </pc:spChg>
        <pc:spChg chg="add del mod">
          <ac:chgData name="Chenarides,Lauren" userId="adbf3f91-28ff-415d-924b-37ef86f41ea6" providerId="ADAL" clId="{91C6A867-4822-4C05-B79B-B921162A7D31}" dt="2025-09-27T18:04:30.814" v="6781" actId="478"/>
          <ac:spMkLst>
            <pc:docMk/>
            <pc:sldMk cId="1490192620" sldId="465"/>
            <ac:spMk id="8" creationId="{7CBD8CA3-0B39-474E-BCC0-0B782B70BD23}"/>
          </ac:spMkLst>
        </pc:spChg>
      </pc:sldChg>
      <pc:sldChg chg="modSp add del mod">
        <pc:chgData name="Chenarides,Lauren" userId="adbf3f91-28ff-415d-924b-37ef86f41ea6" providerId="ADAL" clId="{91C6A867-4822-4C05-B79B-B921162A7D31}" dt="2025-09-27T20:11:25.178" v="10598" actId="47"/>
        <pc:sldMkLst>
          <pc:docMk/>
          <pc:sldMk cId="1265297437" sldId="466"/>
        </pc:sldMkLst>
        <pc:spChg chg="mod">
          <ac:chgData name="Chenarides,Lauren" userId="adbf3f91-28ff-415d-924b-37ef86f41ea6" providerId="ADAL" clId="{91C6A867-4822-4C05-B79B-B921162A7D31}" dt="2025-09-27T17:52:40.355" v="6682" actId="20577"/>
          <ac:spMkLst>
            <pc:docMk/>
            <pc:sldMk cId="1265297437" sldId="466"/>
            <ac:spMk id="2" creationId="{25EC91B6-BDF1-B395-B865-ED3B5AF2B939}"/>
          </ac:spMkLst>
        </pc:spChg>
        <pc:spChg chg="mod">
          <ac:chgData name="Chenarides,Lauren" userId="adbf3f91-28ff-415d-924b-37ef86f41ea6" providerId="ADAL" clId="{91C6A867-4822-4C05-B79B-B921162A7D31}" dt="2025-09-27T19:32:40.224" v="9159" actId="20577"/>
          <ac:spMkLst>
            <pc:docMk/>
            <pc:sldMk cId="1265297437" sldId="466"/>
            <ac:spMk id="4" creationId="{288EFF3A-5A6E-BEC4-3F49-0B3D431430D5}"/>
          </ac:spMkLst>
        </pc:spChg>
      </pc:sldChg>
      <pc:sldChg chg="modSp add del mod">
        <pc:chgData name="Chenarides,Lauren" userId="adbf3f91-28ff-415d-924b-37ef86f41ea6" providerId="ADAL" clId="{91C6A867-4822-4C05-B79B-B921162A7D31}" dt="2025-09-27T17:46:17.849" v="6357" actId="47"/>
        <pc:sldMkLst>
          <pc:docMk/>
          <pc:sldMk cId="973665679" sldId="467"/>
        </pc:sldMkLst>
      </pc:sldChg>
      <pc:sldChg chg="addSp delSp modSp new del mod modTransition modClrScheme chgLayout">
        <pc:chgData name="Chenarides,Lauren" userId="adbf3f91-28ff-415d-924b-37ef86f41ea6" providerId="ADAL" clId="{91C6A867-4822-4C05-B79B-B921162A7D31}" dt="2025-09-27T18:07:24.593" v="6844" actId="47"/>
        <pc:sldMkLst>
          <pc:docMk/>
          <pc:sldMk cId="1914565037" sldId="468"/>
        </pc:sldMkLst>
      </pc:sldChg>
      <pc:sldChg chg="delSp modSp add del mod modClrScheme chgLayout">
        <pc:chgData name="Chenarides,Lauren" userId="adbf3f91-28ff-415d-924b-37ef86f41ea6" providerId="ADAL" clId="{91C6A867-4822-4C05-B79B-B921162A7D31}" dt="2025-09-27T18:07:22.866" v="6843" actId="47"/>
        <pc:sldMkLst>
          <pc:docMk/>
          <pc:sldMk cId="2005791175" sldId="469"/>
        </pc:sldMkLst>
      </pc:sldChg>
      <pc:sldChg chg="addSp delSp modSp new mod modClrScheme modAnim chgLayout">
        <pc:chgData name="Chenarides,Lauren" userId="adbf3f91-28ff-415d-924b-37ef86f41ea6" providerId="ADAL" clId="{91C6A867-4822-4C05-B79B-B921162A7D31}" dt="2025-09-27T18:17:18.033" v="7028"/>
        <pc:sldMkLst>
          <pc:docMk/>
          <pc:sldMk cId="721495015" sldId="470"/>
        </pc:sldMkLst>
        <pc:spChg chg="add">
          <ac:chgData name="Chenarides,Lauren" userId="adbf3f91-28ff-415d-924b-37ef86f41ea6" providerId="ADAL" clId="{91C6A867-4822-4C05-B79B-B921162A7D31}" dt="2025-09-27T18:12:48.068" v="6943"/>
          <ac:spMkLst>
            <pc:docMk/>
            <pc:sldMk cId="721495015" sldId="470"/>
            <ac:spMk id="3" creationId="{56724931-F1F1-5953-A00B-3CF51044A469}"/>
          </ac:spMkLst>
        </pc:spChg>
        <pc:spChg chg="add">
          <ac:chgData name="Chenarides,Lauren" userId="adbf3f91-28ff-415d-924b-37ef86f41ea6" providerId="ADAL" clId="{91C6A867-4822-4C05-B79B-B921162A7D31}" dt="2025-09-27T18:13:05.043" v="6971"/>
          <ac:spMkLst>
            <pc:docMk/>
            <pc:sldMk cId="721495015" sldId="470"/>
            <ac:spMk id="4" creationId="{EC121841-0FC8-3A14-3B94-F96CD45C472B}"/>
          </ac:spMkLst>
        </pc:spChg>
        <pc:spChg chg="add del mod">
          <ac:chgData name="Chenarides,Lauren" userId="adbf3f91-28ff-415d-924b-37ef86f41ea6" providerId="ADAL" clId="{91C6A867-4822-4C05-B79B-B921162A7D31}" dt="2025-09-27T18:10:04.465" v="6846" actId="478"/>
          <ac:spMkLst>
            <pc:docMk/>
            <pc:sldMk cId="721495015" sldId="470"/>
            <ac:spMk id="5" creationId="{6291B1F1-06E6-1CC7-896F-160066F5F206}"/>
          </ac:spMkLst>
        </pc:spChg>
        <pc:spChg chg="add mod ord">
          <ac:chgData name="Chenarides,Lauren" userId="adbf3f91-28ff-415d-924b-37ef86f41ea6" providerId="ADAL" clId="{91C6A867-4822-4C05-B79B-B921162A7D31}" dt="2025-09-27T18:12:34.529" v="6917" actId="20577"/>
          <ac:spMkLst>
            <pc:docMk/>
            <pc:sldMk cId="721495015" sldId="470"/>
            <ac:spMk id="1031" creationId="{E5531CF7-9235-6A85-AE4E-D84095B07735}"/>
          </ac:spMkLst>
        </pc:spChg>
        <pc:spChg chg="add mod ord">
          <ac:chgData name="Chenarides,Lauren" userId="adbf3f91-28ff-415d-924b-37ef86f41ea6" providerId="ADAL" clId="{91C6A867-4822-4C05-B79B-B921162A7D31}" dt="2025-09-27T18:17:08.997" v="7027" actId="113"/>
          <ac:spMkLst>
            <pc:docMk/>
            <pc:sldMk cId="721495015" sldId="470"/>
            <ac:spMk id="1033" creationId="{5073D532-AA56-69D5-7C79-4A99B07F9B57}"/>
          </ac:spMkLst>
        </pc:spChg>
        <pc:picChg chg="add mod">
          <ac:chgData name="Chenarides,Lauren" userId="adbf3f91-28ff-415d-924b-37ef86f41ea6" providerId="ADAL" clId="{91C6A867-4822-4C05-B79B-B921162A7D31}" dt="2025-09-27T18:16:42.792" v="7025" actId="1076"/>
          <ac:picMkLst>
            <pc:docMk/>
            <pc:sldMk cId="721495015" sldId="470"/>
            <ac:picMk id="7" creationId="{5A601FC3-85D8-73C0-93ED-FB54764CA124}"/>
          </ac:picMkLst>
        </pc:picChg>
        <pc:picChg chg="add del mod modCrop">
          <ac:chgData name="Chenarides,Lauren" userId="adbf3f91-28ff-415d-924b-37ef86f41ea6" providerId="ADAL" clId="{91C6A867-4822-4C05-B79B-B921162A7D31}" dt="2025-09-27T18:13:16.074" v="6975" actId="478"/>
          <ac:picMkLst>
            <pc:docMk/>
            <pc:sldMk cId="721495015" sldId="470"/>
            <ac:picMk id="1026" creationId="{70D3F830-09DD-6C3C-A50D-34B1DF30EC47}"/>
          </ac:picMkLst>
        </pc:picChg>
      </pc:sldChg>
      <pc:sldChg chg="modSp new del mod">
        <pc:chgData name="Chenarides,Lauren" userId="adbf3f91-28ff-415d-924b-37ef86f41ea6" providerId="ADAL" clId="{91C6A867-4822-4C05-B79B-B921162A7D31}" dt="2025-09-19T21:27:35.076" v="3198" actId="47"/>
        <pc:sldMkLst>
          <pc:docMk/>
          <pc:sldMk cId="3954152971" sldId="471"/>
        </pc:sldMkLst>
      </pc:sldChg>
      <pc:sldChg chg="addSp modSp add mod chgLayout">
        <pc:chgData name="Chenarides,Lauren" userId="adbf3f91-28ff-415d-924b-37ef86f41ea6" providerId="ADAL" clId="{91C6A867-4822-4C05-B79B-B921162A7D31}" dt="2025-09-27T20:17:15.542" v="10634" actId="114"/>
        <pc:sldMkLst>
          <pc:docMk/>
          <pc:sldMk cId="353661148" sldId="472"/>
        </pc:sldMkLst>
        <pc:spChg chg="mod ord">
          <ac:chgData name="Chenarides,Lauren" userId="adbf3f91-28ff-415d-924b-37ef86f41ea6" providerId="ADAL" clId="{91C6A867-4822-4C05-B79B-B921162A7D31}" dt="2025-09-27T18:37:06.911" v="7707" actId="700"/>
          <ac:spMkLst>
            <pc:docMk/>
            <pc:sldMk cId="353661148" sldId="472"/>
            <ac:spMk id="2" creationId="{148FB679-8C7F-E489-495E-2BC8AF66FA1B}"/>
          </ac:spMkLst>
        </pc:spChg>
        <pc:spChg chg="mod ord">
          <ac:chgData name="Chenarides,Lauren" userId="adbf3f91-28ff-415d-924b-37ef86f41ea6" providerId="ADAL" clId="{91C6A867-4822-4C05-B79B-B921162A7D31}" dt="2025-09-27T20:17:15.542" v="10634" actId="114"/>
          <ac:spMkLst>
            <pc:docMk/>
            <pc:sldMk cId="353661148" sldId="472"/>
            <ac:spMk id="3" creationId="{D88ED127-BF93-B22D-4013-9B133C981FE0}"/>
          </ac:spMkLst>
        </pc:spChg>
        <pc:spChg chg="mod ord">
          <ac:chgData name="Chenarides,Lauren" userId="adbf3f91-28ff-415d-924b-37ef86f41ea6" providerId="ADAL" clId="{91C6A867-4822-4C05-B79B-B921162A7D31}" dt="2025-09-27T18:37:06.911" v="7707" actId="700"/>
          <ac:spMkLst>
            <pc:docMk/>
            <pc:sldMk cId="353661148" sldId="472"/>
            <ac:spMk id="4" creationId="{FC40912B-F040-F2D7-2482-342DACEF613B}"/>
          </ac:spMkLst>
        </pc:spChg>
        <pc:graphicFrameChg chg="add mod modGraphic">
          <ac:chgData name="Chenarides,Lauren" userId="adbf3f91-28ff-415d-924b-37ef86f41ea6" providerId="ADAL" clId="{91C6A867-4822-4C05-B79B-B921162A7D31}" dt="2025-09-27T18:40:20.843" v="7787" actId="207"/>
          <ac:graphicFrameMkLst>
            <pc:docMk/>
            <pc:sldMk cId="353661148" sldId="472"/>
            <ac:graphicFrameMk id="5" creationId="{DB22ED43-FF6B-8E37-0648-10358AF8C02D}"/>
          </ac:graphicFrameMkLst>
        </pc:graphicFrameChg>
      </pc:sldChg>
      <pc:sldChg chg="addSp modSp add mod chgLayout">
        <pc:chgData name="Chenarides,Lauren" userId="adbf3f91-28ff-415d-924b-37ef86f41ea6" providerId="ADAL" clId="{91C6A867-4822-4C05-B79B-B921162A7D31}" dt="2025-09-27T19:01:52.039" v="8738" actId="5793"/>
        <pc:sldMkLst>
          <pc:docMk/>
          <pc:sldMk cId="299203044" sldId="473"/>
        </pc:sldMkLst>
        <pc:spChg chg="mod ord">
          <ac:chgData name="Chenarides,Lauren" userId="adbf3f91-28ff-415d-924b-37ef86f41ea6" providerId="ADAL" clId="{91C6A867-4822-4C05-B79B-B921162A7D31}" dt="2025-09-27T18:56:29.947" v="8292" actId="700"/>
          <ac:spMkLst>
            <pc:docMk/>
            <pc:sldMk cId="299203044" sldId="473"/>
            <ac:spMk id="2" creationId="{D4301FA2-3270-CF79-B817-573095A1464C}"/>
          </ac:spMkLst>
        </pc:spChg>
        <pc:spChg chg="mod ord">
          <ac:chgData name="Chenarides,Lauren" userId="adbf3f91-28ff-415d-924b-37ef86f41ea6" providerId="ADAL" clId="{91C6A867-4822-4C05-B79B-B921162A7D31}" dt="2025-09-27T19:01:52.039" v="8738" actId="5793"/>
          <ac:spMkLst>
            <pc:docMk/>
            <pc:sldMk cId="299203044" sldId="473"/>
            <ac:spMk id="3" creationId="{9488942C-2543-675F-6D3F-D567F9F24AD1}"/>
          </ac:spMkLst>
        </pc:spChg>
        <pc:spChg chg="mod ord">
          <ac:chgData name="Chenarides,Lauren" userId="adbf3f91-28ff-415d-924b-37ef86f41ea6" providerId="ADAL" clId="{91C6A867-4822-4C05-B79B-B921162A7D31}" dt="2025-09-27T18:56:29.947" v="8292" actId="700"/>
          <ac:spMkLst>
            <pc:docMk/>
            <pc:sldMk cId="299203044" sldId="473"/>
            <ac:spMk id="4" creationId="{6EB40DC3-9A92-4BBC-173D-B3337E0C6397}"/>
          </ac:spMkLst>
        </pc:spChg>
        <pc:spChg chg="add mod">
          <ac:chgData name="Chenarides,Lauren" userId="adbf3f91-28ff-415d-924b-37ef86f41ea6" providerId="ADAL" clId="{91C6A867-4822-4C05-B79B-B921162A7D31}" dt="2025-09-27T18:59:43.300" v="8548" actId="5793"/>
          <ac:spMkLst>
            <pc:docMk/>
            <pc:sldMk cId="299203044" sldId="473"/>
            <ac:spMk id="5" creationId="{C61EE8EC-37EA-1D6A-4D79-F5B82BC71CB3}"/>
          </ac:spMkLst>
        </pc:spChg>
      </pc:sldChg>
      <pc:sldChg chg="addSp delSp modSp add del mod ord modAnim">
        <pc:chgData name="Chenarides,Lauren" userId="adbf3f91-28ff-415d-924b-37ef86f41ea6" providerId="ADAL" clId="{91C6A867-4822-4C05-B79B-B921162A7D31}" dt="2025-09-27T19:26:41.708" v="8841" actId="47"/>
        <pc:sldMkLst>
          <pc:docMk/>
          <pc:sldMk cId="1234136809" sldId="474"/>
        </pc:sldMkLst>
      </pc:sldChg>
      <pc:sldChg chg="addSp delSp modSp new del modNotesTx">
        <pc:chgData name="Chenarides,Lauren" userId="adbf3f91-28ff-415d-924b-37ef86f41ea6" providerId="ADAL" clId="{91C6A867-4822-4C05-B79B-B921162A7D31}" dt="2025-09-27T19:26:41.708" v="8841" actId="47"/>
        <pc:sldMkLst>
          <pc:docMk/>
          <pc:sldMk cId="4255343990" sldId="475"/>
        </pc:sldMkLst>
      </pc:sldChg>
      <pc:sldChg chg="addSp delSp modSp new del mod modClrScheme modAnim chgLayout">
        <pc:chgData name="Chenarides,Lauren" userId="adbf3f91-28ff-415d-924b-37ef86f41ea6" providerId="ADAL" clId="{91C6A867-4822-4C05-B79B-B921162A7D31}" dt="2025-09-27T19:26:41.708" v="8841" actId="47"/>
        <pc:sldMkLst>
          <pc:docMk/>
          <pc:sldMk cId="810530114" sldId="476"/>
        </pc:sldMkLst>
      </pc:sldChg>
      <pc:sldChg chg="addSp modSp new del mod modAnim">
        <pc:chgData name="Chenarides,Lauren" userId="adbf3f91-28ff-415d-924b-37ef86f41ea6" providerId="ADAL" clId="{91C6A867-4822-4C05-B79B-B921162A7D31}" dt="2025-09-27T19:26:41.708" v="8841" actId="47"/>
        <pc:sldMkLst>
          <pc:docMk/>
          <pc:sldMk cId="137109239" sldId="477"/>
        </pc:sldMkLst>
      </pc:sldChg>
      <pc:sldChg chg="modSp new del mod ord modAnim">
        <pc:chgData name="Chenarides,Lauren" userId="adbf3f91-28ff-415d-924b-37ef86f41ea6" providerId="ADAL" clId="{91C6A867-4822-4C05-B79B-B921162A7D31}" dt="2025-09-27T19:26:41.708" v="8841" actId="47"/>
        <pc:sldMkLst>
          <pc:docMk/>
          <pc:sldMk cId="4174644637" sldId="478"/>
        </pc:sldMkLst>
      </pc:sldChg>
      <pc:sldChg chg="addSp modSp add del mod modClrScheme modAnim chgLayout">
        <pc:chgData name="Chenarides,Lauren" userId="adbf3f91-28ff-415d-924b-37ef86f41ea6" providerId="ADAL" clId="{91C6A867-4822-4C05-B79B-B921162A7D31}" dt="2025-09-27T19:26:41.708" v="8841" actId="47"/>
        <pc:sldMkLst>
          <pc:docMk/>
          <pc:sldMk cId="3098115824" sldId="479"/>
        </pc:sldMkLst>
      </pc:sldChg>
      <pc:sldChg chg="modSp new del mod">
        <pc:chgData name="Chenarides,Lauren" userId="adbf3f91-28ff-415d-924b-37ef86f41ea6" providerId="ADAL" clId="{91C6A867-4822-4C05-B79B-B921162A7D31}" dt="2025-09-27T19:26:41.708" v="8841" actId="47"/>
        <pc:sldMkLst>
          <pc:docMk/>
          <pc:sldMk cId="2304464338" sldId="480"/>
        </pc:sldMkLst>
      </pc:sldChg>
      <pc:sldChg chg="modSp new del mod ord modAnim modNotesTx">
        <pc:chgData name="Chenarides,Lauren" userId="adbf3f91-28ff-415d-924b-37ef86f41ea6" providerId="ADAL" clId="{91C6A867-4822-4C05-B79B-B921162A7D31}" dt="2025-09-27T19:31:32.280" v="9126" actId="47"/>
        <pc:sldMkLst>
          <pc:docMk/>
          <pc:sldMk cId="452762743" sldId="481"/>
        </pc:sldMkLst>
      </pc:sldChg>
      <pc:sldChg chg="modSp add del mod ord">
        <pc:chgData name="Chenarides,Lauren" userId="adbf3f91-28ff-415d-924b-37ef86f41ea6" providerId="ADAL" clId="{91C6A867-4822-4C05-B79B-B921162A7D31}" dt="2025-09-27T19:26:50.679" v="8842" actId="47"/>
        <pc:sldMkLst>
          <pc:docMk/>
          <pc:sldMk cId="1909996792" sldId="482"/>
        </pc:sldMkLst>
      </pc:sldChg>
      <pc:sldChg chg="modSp new mod">
        <pc:chgData name="Chenarides,Lauren" userId="adbf3f91-28ff-415d-924b-37ef86f41ea6" providerId="ADAL" clId="{91C6A867-4822-4C05-B79B-B921162A7D31}" dt="2025-09-27T17:46:13.875" v="6356" actId="20577"/>
        <pc:sldMkLst>
          <pc:docMk/>
          <pc:sldMk cId="2657921553" sldId="483"/>
        </pc:sldMkLst>
        <pc:spChg chg="mod">
          <ac:chgData name="Chenarides,Lauren" userId="adbf3f91-28ff-415d-924b-37ef86f41ea6" providerId="ADAL" clId="{91C6A867-4822-4C05-B79B-B921162A7D31}" dt="2025-09-27T17:46:13.875" v="6356" actId="20577"/>
          <ac:spMkLst>
            <pc:docMk/>
            <pc:sldMk cId="2657921553" sldId="483"/>
            <ac:spMk id="2" creationId="{2C8CC653-D1F7-2228-EA47-5C8D751378CD}"/>
          </ac:spMkLst>
        </pc:spChg>
        <pc:spChg chg="mod">
          <ac:chgData name="Chenarides,Lauren" userId="adbf3f91-28ff-415d-924b-37ef86f41ea6" providerId="ADAL" clId="{91C6A867-4822-4C05-B79B-B921162A7D31}" dt="2025-09-23T22:38:38.315" v="6123" actId="20577"/>
          <ac:spMkLst>
            <pc:docMk/>
            <pc:sldMk cId="2657921553" sldId="483"/>
            <ac:spMk id="3" creationId="{2A5222FD-947C-C15F-23B9-B6C403586D7D}"/>
          </ac:spMkLst>
        </pc:spChg>
      </pc:sldChg>
      <pc:sldChg chg="modSp add mod">
        <pc:chgData name="Chenarides,Lauren" userId="adbf3f91-28ff-415d-924b-37ef86f41ea6" providerId="ADAL" clId="{91C6A867-4822-4C05-B79B-B921162A7D31}" dt="2025-09-27T20:13:05.682" v="10613" actId="20577"/>
        <pc:sldMkLst>
          <pc:docMk/>
          <pc:sldMk cId="2228810304" sldId="484"/>
        </pc:sldMkLst>
        <pc:spChg chg="mod">
          <ac:chgData name="Chenarides,Lauren" userId="adbf3f91-28ff-415d-924b-37ef86f41ea6" providerId="ADAL" clId="{91C6A867-4822-4C05-B79B-B921162A7D31}" dt="2025-09-27T17:47:10.769" v="6412" actId="5793"/>
          <ac:spMkLst>
            <pc:docMk/>
            <pc:sldMk cId="2228810304" sldId="484"/>
            <ac:spMk id="2" creationId="{69377808-846B-BE9F-0B6D-131980E0749A}"/>
          </ac:spMkLst>
        </pc:spChg>
        <pc:spChg chg="mod">
          <ac:chgData name="Chenarides,Lauren" userId="adbf3f91-28ff-415d-924b-37ef86f41ea6" providerId="ADAL" clId="{91C6A867-4822-4C05-B79B-B921162A7D31}" dt="2025-09-27T20:13:05.682" v="10613" actId="20577"/>
          <ac:spMkLst>
            <pc:docMk/>
            <pc:sldMk cId="2228810304" sldId="484"/>
            <ac:spMk id="3" creationId="{5BDDA658-08BD-6DAB-7831-3AA727D1A2E1}"/>
          </ac:spMkLst>
        </pc:spChg>
      </pc:sldChg>
      <pc:sldChg chg="addSp delSp modSp add mod modClrScheme delAnim modAnim chgLayout">
        <pc:chgData name="Chenarides,Lauren" userId="adbf3f91-28ff-415d-924b-37ef86f41ea6" providerId="ADAL" clId="{91C6A867-4822-4C05-B79B-B921162A7D31}" dt="2025-09-27T18:12:26.639" v="6890" actId="12"/>
        <pc:sldMkLst>
          <pc:docMk/>
          <pc:sldMk cId="3015093260" sldId="485"/>
        </pc:sldMkLst>
        <pc:spChg chg="mod ord">
          <ac:chgData name="Chenarides,Lauren" userId="adbf3f91-28ff-415d-924b-37ef86f41ea6" providerId="ADAL" clId="{91C6A867-4822-4C05-B79B-B921162A7D31}" dt="2025-09-27T18:06:58.611" v="6831" actId="26606"/>
          <ac:spMkLst>
            <pc:docMk/>
            <pc:sldMk cId="3015093260" sldId="485"/>
            <ac:spMk id="2" creationId="{31E8154C-F993-4F40-6498-106B3461CF76}"/>
          </ac:spMkLst>
        </pc:spChg>
        <pc:spChg chg="mod">
          <ac:chgData name="Chenarides,Lauren" userId="adbf3f91-28ff-415d-924b-37ef86f41ea6" providerId="ADAL" clId="{91C6A867-4822-4C05-B79B-B921162A7D31}" dt="2025-09-27T18:06:58.611" v="6831" actId="26606"/>
          <ac:spMkLst>
            <pc:docMk/>
            <pc:sldMk cId="3015093260" sldId="485"/>
            <ac:spMk id="4" creationId="{862BF864-CC0E-1337-2134-FA47D964976C}"/>
          </ac:spMkLst>
        </pc:spChg>
        <pc:spChg chg="mod">
          <ac:chgData name="Chenarides,Lauren" userId="adbf3f91-28ff-415d-924b-37ef86f41ea6" providerId="ADAL" clId="{91C6A867-4822-4C05-B79B-B921162A7D31}" dt="2025-09-27T18:12:26.639" v="6890" actId="12"/>
          <ac:spMkLst>
            <pc:docMk/>
            <pc:sldMk cId="3015093260" sldId="485"/>
            <ac:spMk id="5" creationId="{BC42921C-7B2C-B409-EA88-D4DBCE853983}"/>
          </ac:spMkLst>
        </pc:spChg>
        <pc:spChg chg="del">
          <ac:chgData name="Chenarides,Lauren" userId="adbf3f91-28ff-415d-924b-37ef86f41ea6" providerId="ADAL" clId="{91C6A867-4822-4C05-B79B-B921162A7D31}" dt="2025-09-27T18:04:57.376" v="6813" actId="478"/>
          <ac:spMkLst>
            <pc:docMk/>
            <pc:sldMk cId="3015093260" sldId="485"/>
            <ac:spMk id="6" creationId="{200B60DE-A058-E354-0248-468D1CE6BBB5}"/>
          </ac:spMkLst>
        </pc:spChg>
        <pc:picChg chg="add mod ord">
          <ac:chgData name="Chenarides,Lauren" userId="adbf3f91-28ff-415d-924b-37ef86f41ea6" providerId="ADAL" clId="{91C6A867-4822-4C05-B79B-B921162A7D31}" dt="2025-09-27T18:06:58.611" v="6831" actId="26606"/>
          <ac:picMkLst>
            <pc:docMk/>
            <pc:sldMk cId="3015093260" sldId="485"/>
            <ac:picMk id="3" creationId="{24E959AD-7185-7A98-1BFF-8697FE9124D2}"/>
          </ac:picMkLst>
        </pc:picChg>
      </pc:sldChg>
      <pc:sldChg chg="modSp add mod modAnim">
        <pc:chgData name="Chenarides,Lauren" userId="adbf3f91-28ff-415d-924b-37ef86f41ea6" providerId="ADAL" clId="{91C6A867-4822-4C05-B79B-B921162A7D31}" dt="2025-09-27T18:17:39.235" v="7030"/>
        <pc:sldMkLst>
          <pc:docMk/>
          <pc:sldMk cId="1131969018" sldId="486"/>
        </pc:sldMkLst>
        <pc:spChg chg="mod">
          <ac:chgData name="Chenarides,Lauren" userId="adbf3f91-28ff-415d-924b-37ef86f41ea6" providerId="ADAL" clId="{91C6A867-4822-4C05-B79B-B921162A7D31}" dt="2025-09-27T18:17:33.522" v="7029" actId="948"/>
          <ac:spMkLst>
            <pc:docMk/>
            <pc:sldMk cId="1131969018" sldId="486"/>
            <ac:spMk id="1033" creationId="{A61DCA83-4345-8973-DD05-29CA7C1087B8}"/>
          </ac:spMkLst>
        </pc:spChg>
      </pc:sldChg>
      <pc:sldChg chg="modSp add mod">
        <pc:chgData name="Chenarides,Lauren" userId="adbf3f91-28ff-415d-924b-37ef86f41ea6" providerId="ADAL" clId="{91C6A867-4822-4C05-B79B-B921162A7D31}" dt="2025-09-27T18:28:23.056" v="7361" actId="113"/>
        <pc:sldMkLst>
          <pc:docMk/>
          <pc:sldMk cId="1272344559" sldId="487"/>
        </pc:sldMkLst>
        <pc:spChg chg="mod">
          <ac:chgData name="Chenarides,Lauren" userId="adbf3f91-28ff-415d-924b-37ef86f41ea6" providerId="ADAL" clId="{91C6A867-4822-4C05-B79B-B921162A7D31}" dt="2025-09-27T18:26:27.945" v="7331" actId="20577"/>
          <ac:spMkLst>
            <pc:docMk/>
            <pc:sldMk cId="1272344559" sldId="487"/>
            <ac:spMk id="2" creationId="{A00FA28F-E60E-1B38-3E14-191C858A23ED}"/>
          </ac:spMkLst>
        </pc:spChg>
        <pc:spChg chg="mod">
          <ac:chgData name="Chenarides,Lauren" userId="adbf3f91-28ff-415d-924b-37ef86f41ea6" providerId="ADAL" clId="{91C6A867-4822-4C05-B79B-B921162A7D31}" dt="2025-09-27T18:28:23.056" v="7361" actId="113"/>
          <ac:spMkLst>
            <pc:docMk/>
            <pc:sldMk cId="1272344559" sldId="487"/>
            <ac:spMk id="3" creationId="{162A77D2-67F4-D558-5A76-3353725F5F9F}"/>
          </ac:spMkLst>
        </pc:spChg>
      </pc:sldChg>
      <pc:sldChg chg="modSp add mod">
        <pc:chgData name="Chenarides,Lauren" userId="adbf3f91-28ff-415d-924b-37ef86f41ea6" providerId="ADAL" clId="{91C6A867-4822-4C05-B79B-B921162A7D31}" dt="2025-09-27T20:14:11.559" v="10620" actId="20577"/>
        <pc:sldMkLst>
          <pc:docMk/>
          <pc:sldMk cId="2982177849" sldId="488"/>
        </pc:sldMkLst>
        <pc:spChg chg="mod">
          <ac:chgData name="Chenarides,Lauren" userId="adbf3f91-28ff-415d-924b-37ef86f41ea6" providerId="ADAL" clId="{91C6A867-4822-4C05-B79B-B921162A7D31}" dt="2025-09-27T18:27:31.356" v="7346" actId="20577"/>
          <ac:spMkLst>
            <pc:docMk/>
            <pc:sldMk cId="2982177849" sldId="488"/>
            <ac:spMk id="2" creationId="{366B2557-CAAC-68D7-AF4B-D5629415B1DC}"/>
          </ac:spMkLst>
        </pc:spChg>
        <pc:spChg chg="mod">
          <ac:chgData name="Chenarides,Lauren" userId="adbf3f91-28ff-415d-924b-37ef86f41ea6" providerId="ADAL" clId="{91C6A867-4822-4C05-B79B-B921162A7D31}" dt="2025-09-27T20:14:11.559" v="10620" actId="20577"/>
          <ac:spMkLst>
            <pc:docMk/>
            <pc:sldMk cId="2982177849" sldId="488"/>
            <ac:spMk id="3" creationId="{BA2FFB71-EB5F-4367-D462-85AF1340B39D}"/>
          </ac:spMkLst>
        </pc:spChg>
      </pc:sldChg>
      <pc:sldChg chg="addSp delSp modSp add mod">
        <pc:chgData name="Chenarides,Lauren" userId="adbf3f91-28ff-415d-924b-37ef86f41ea6" providerId="ADAL" clId="{91C6A867-4822-4C05-B79B-B921162A7D31}" dt="2025-09-27T18:41:17.051" v="7799" actId="1076"/>
        <pc:sldMkLst>
          <pc:docMk/>
          <pc:sldMk cId="3220431565" sldId="489"/>
        </pc:sldMkLst>
        <pc:spChg chg="del">
          <ac:chgData name="Chenarides,Lauren" userId="adbf3f91-28ff-415d-924b-37ef86f41ea6" providerId="ADAL" clId="{91C6A867-4822-4C05-B79B-B921162A7D31}" dt="2025-09-27T18:40:45.357" v="7789" actId="478"/>
          <ac:spMkLst>
            <pc:docMk/>
            <pc:sldMk cId="3220431565" sldId="489"/>
            <ac:spMk id="3" creationId="{4966A8D5-DCE7-FCED-D724-9BFE4734AB14}"/>
          </ac:spMkLst>
        </pc:spChg>
        <pc:spChg chg="add del mod">
          <ac:chgData name="Chenarides,Lauren" userId="adbf3f91-28ff-415d-924b-37ef86f41ea6" providerId="ADAL" clId="{91C6A867-4822-4C05-B79B-B921162A7D31}" dt="2025-09-27T18:40:49.137" v="7791"/>
          <ac:spMkLst>
            <pc:docMk/>
            <pc:sldMk cId="3220431565" sldId="489"/>
            <ac:spMk id="7" creationId="{85F685B8-BCA1-CF46-9536-CBA9F7CA3D64}"/>
          </ac:spMkLst>
        </pc:spChg>
        <pc:spChg chg="add mod">
          <ac:chgData name="Chenarides,Lauren" userId="adbf3f91-28ff-415d-924b-37ef86f41ea6" providerId="ADAL" clId="{91C6A867-4822-4C05-B79B-B921162A7D31}" dt="2025-09-27T18:41:14.671" v="7797" actId="14100"/>
          <ac:spMkLst>
            <pc:docMk/>
            <pc:sldMk cId="3220431565" sldId="489"/>
            <ac:spMk id="9" creationId="{A627917B-D817-243D-BF12-FF84FE793D0C}"/>
          </ac:spMkLst>
        </pc:spChg>
        <pc:picChg chg="add del mod">
          <ac:chgData name="Chenarides,Lauren" userId="adbf3f91-28ff-415d-924b-37ef86f41ea6" providerId="ADAL" clId="{91C6A867-4822-4C05-B79B-B921162A7D31}" dt="2025-09-27T18:40:47.527" v="7790" actId="21"/>
          <ac:picMkLst>
            <pc:docMk/>
            <pc:sldMk cId="3220431565" sldId="489"/>
            <ac:picMk id="5" creationId="{9710452D-A28C-528F-43A8-EDE6ED0AF579}"/>
          </ac:picMkLst>
        </pc:picChg>
        <pc:picChg chg="add mod">
          <ac:chgData name="Chenarides,Lauren" userId="adbf3f91-28ff-415d-924b-37ef86f41ea6" providerId="ADAL" clId="{91C6A867-4822-4C05-B79B-B921162A7D31}" dt="2025-09-27T18:41:17.051" v="7799" actId="1076"/>
          <ac:picMkLst>
            <pc:docMk/>
            <pc:sldMk cId="3220431565" sldId="489"/>
            <ac:picMk id="8" creationId="{9710452D-A28C-528F-43A8-EDE6ED0AF579}"/>
          </ac:picMkLst>
        </pc:picChg>
      </pc:sldChg>
      <pc:sldChg chg="addSp delSp modSp add mod ord modAnim modNotesTx">
        <pc:chgData name="Chenarides,Lauren" userId="adbf3f91-28ff-415d-924b-37ef86f41ea6" providerId="ADAL" clId="{91C6A867-4822-4C05-B79B-B921162A7D31}" dt="2025-09-27T18:49:49.343" v="8078" actId="6549"/>
        <pc:sldMkLst>
          <pc:docMk/>
          <pc:sldMk cId="3018799642" sldId="490"/>
        </pc:sldMkLst>
        <pc:spChg chg="mod">
          <ac:chgData name="Chenarides,Lauren" userId="adbf3f91-28ff-415d-924b-37ef86f41ea6" providerId="ADAL" clId="{91C6A867-4822-4C05-B79B-B921162A7D31}" dt="2025-09-27T18:42:16.861" v="7836" actId="20577"/>
          <ac:spMkLst>
            <pc:docMk/>
            <pc:sldMk cId="3018799642" sldId="490"/>
            <ac:spMk id="2" creationId="{2686DAD7-CA0D-350B-7A1C-025A9F35CBAA}"/>
          </ac:spMkLst>
        </pc:spChg>
        <pc:spChg chg="mod">
          <ac:chgData name="Chenarides,Lauren" userId="adbf3f91-28ff-415d-924b-37ef86f41ea6" providerId="ADAL" clId="{91C6A867-4822-4C05-B79B-B921162A7D31}" dt="2025-09-27T18:43:06.612" v="7855" actId="20577"/>
          <ac:spMkLst>
            <pc:docMk/>
            <pc:sldMk cId="3018799642" sldId="490"/>
            <ac:spMk id="3" creationId="{098539C8-7482-82EC-5272-8FC59EF58CEE}"/>
          </ac:spMkLst>
        </pc:spChg>
        <pc:spChg chg="add del">
          <ac:chgData name="Chenarides,Lauren" userId="adbf3f91-28ff-415d-924b-37ef86f41ea6" providerId="ADAL" clId="{91C6A867-4822-4C05-B79B-B921162A7D31}" dt="2025-09-27T18:44:28.940" v="7895" actId="22"/>
          <ac:spMkLst>
            <pc:docMk/>
            <pc:sldMk cId="3018799642" sldId="490"/>
            <ac:spMk id="8" creationId="{B3D89577-D5D3-6D25-8088-A7D2709BCD9B}"/>
          </ac:spMkLst>
        </pc:spChg>
        <pc:graphicFrameChg chg="del mod">
          <ac:chgData name="Chenarides,Lauren" userId="adbf3f91-28ff-415d-924b-37ef86f41ea6" providerId="ADAL" clId="{91C6A867-4822-4C05-B79B-B921162A7D31}" dt="2025-09-27T18:42:24.490" v="7838" actId="478"/>
          <ac:graphicFrameMkLst>
            <pc:docMk/>
            <pc:sldMk cId="3018799642" sldId="490"/>
            <ac:graphicFrameMk id="5" creationId="{1E82B97B-8B67-B828-9621-33545A651E99}"/>
          </ac:graphicFrameMkLst>
        </pc:graphicFrameChg>
        <pc:graphicFrameChg chg="add mod modGraphic">
          <ac:chgData name="Chenarides,Lauren" userId="adbf3f91-28ff-415d-924b-37ef86f41ea6" providerId="ADAL" clId="{91C6A867-4822-4C05-B79B-B921162A7D31}" dt="2025-09-27T18:48:00.563" v="8050" actId="12"/>
          <ac:graphicFrameMkLst>
            <pc:docMk/>
            <pc:sldMk cId="3018799642" sldId="490"/>
            <ac:graphicFrameMk id="9" creationId="{17B81261-E669-46BA-08B4-A0E24A97173F}"/>
          </ac:graphicFrameMkLst>
        </pc:graphicFrameChg>
        <pc:picChg chg="add mod modCrop">
          <ac:chgData name="Chenarides,Lauren" userId="adbf3f91-28ff-415d-924b-37ef86f41ea6" providerId="ADAL" clId="{91C6A867-4822-4C05-B79B-B921162A7D31}" dt="2025-09-27T18:42:46.902" v="7843" actId="1076"/>
          <ac:picMkLst>
            <pc:docMk/>
            <pc:sldMk cId="3018799642" sldId="490"/>
            <ac:picMk id="6" creationId="{081692AD-44FA-6DFB-1170-8A74F85A5892}"/>
          </ac:picMkLst>
        </pc:picChg>
      </pc:sldChg>
      <pc:sldChg chg="modSp add mod ord">
        <pc:chgData name="Chenarides,Lauren" userId="adbf3f91-28ff-415d-924b-37ef86f41ea6" providerId="ADAL" clId="{91C6A867-4822-4C05-B79B-B921162A7D31}" dt="2025-09-27T20:11:54.652" v="10605" actId="20577"/>
        <pc:sldMkLst>
          <pc:docMk/>
          <pc:sldMk cId="4087076009" sldId="491"/>
        </pc:sldMkLst>
        <pc:spChg chg="mod">
          <ac:chgData name="Chenarides,Lauren" userId="adbf3f91-28ff-415d-924b-37ef86f41ea6" providerId="ADAL" clId="{91C6A867-4822-4C05-B79B-B921162A7D31}" dt="2025-09-27T20:11:54.652" v="10605" actId="20577"/>
          <ac:spMkLst>
            <pc:docMk/>
            <pc:sldMk cId="4087076009" sldId="491"/>
            <ac:spMk id="2" creationId="{359C6784-44E2-434E-DAFF-BE526AF971FE}"/>
          </ac:spMkLst>
        </pc:spChg>
        <pc:spChg chg="mod">
          <ac:chgData name="Chenarides,Lauren" userId="adbf3f91-28ff-415d-924b-37ef86f41ea6" providerId="ADAL" clId="{91C6A867-4822-4C05-B79B-B921162A7D31}" dt="2025-09-27T19:45:44.086" v="9363" actId="114"/>
          <ac:spMkLst>
            <pc:docMk/>
            <pc:sldMk cId="4087076009" sldId="491"/>
            <ac:spMk id="3" creationId="{17836871-DA4E-FA90-8569-61BDEB244ABC}"/>
          </ac:spMkLst>
        </pc:spChg>
      </pc:sldChg>
      <pc:sldChg chg="modSp add mod ord">
        <pc:chgData name="Chenarides,Lauren" userId="adbf3f91-28ff-415d-924b-37ef86f41ea6" providerId="ADAL" clId="{91C6A867-4822-4C05-B79B-B921162A7D31}" dt="2025-09-27T20:18:00.125" v="10641" actId="20577"/>
        <pc:sldMkLst>
          <pc:docMk/>
          <pc:sldMk cId="2758764121" sldId="492"/>
        </pc:sldMkLst>
        <pc:spChg chg="mod">
          <ac:chgData name="Chenarides,Lauren" userId="adbf3f91-28ff-415d-924b-37ef86f41ea6" providerId="ADAL" clId="{91C6A867-4822-4C05-B79B-B921162A7D31}" dt="2025-09-27T19:02:23.045" v="8775" actId="20577"/>
          <ac:spMkLst>
            <pc:docMk/>
            <pc:sldMk cId="2758764121" sldId="492"/>
            <ac:spMk id="2" creationId="{9428E3EC-FB30-AA37-D87A-7C5364F9C2AC}"/>
          </ac:spMkLst>
        </pc:spChg>
        <pc:spChg chg="mod">
          <ac:chgData name="Chenarides,Lauren" userId="adbf3f91-28ff-415d-924b-37ef86f41ea6" providerId="ADAL" clId="{91C6A867-4822-4C05-B79B-B921162A7D31}" dt="2025-09-27T20:18:00.125" v="10641" actId="20577"/>
          <ac:spMkLst>
            <pc:docMk/>
            <pc:sldMk cId="2758764121" sldId="492"/>
            <ac:spMk id="3" creationId="{67FF1533-B1C7-79B2-F5F4-145E23D1B6D8}"/>
          </ac:spMkLst>
        </pc:spChg>
      </pc:sldChg>
      <pc:sldChg chg="modSp add mod">
        <pc:chgData name="Chenarides,Lauren" userId="adbf3f91-28ff-415d-924b-37ef86f41ea6" providerId="ADAL" clId="{91C6A867-4822-4C05-B79B-B921162A7D31}" dt="2025-09-27T19:47:11.271" v="9607" actId="114"/>
        <pc:sldMkLst>
          <pc:docMk/>
          <pc:sldMk cId="4112796906" sldId="493"/>
        </pc:sldMkLst>
        <pc:spChg chg="mod">
          <ac:chgData name="Chenarides,Lauren" userId="adbf3f91-28ff-415d-924b-37ef86f41ea6" providerId="ADAL" clId="{91C6A867-4822-4C05-B79B-B921162A7D31}" dt="2025-09-27T19:21:08.520" v="8825" actId="20577"/>
          <ac:spMkLst>
            <pc:docMk/>
            <pc:sldMk cId="4112796906" sldId="493"/>
            <ac:spMk id="2" creationId="{A03CD4E9-A492-DD83-4E3E-0EFE39AEBD20}"/>
          </ac:spMkLst>
        </pc:spChg>
        <pc:spChg chg="mod">
          <ac:chgData name="Chenarides,Lauren" userId="adbf3f91-28ff-415d-924b-37ef86f41ea6" providerId="ADAL" clId="{91C6A867-4822-4C05-B79B-B921162A7D31}" dt="2025-09-27T19:47:11.271" v="9607" actId="114"/>
          <ac:spMkLst>
            <pc:docMk/>
            <pc:sldMk cId="4112796906" sldId="493"/>
            <ac:spMk id="3" creationId="{60BD2503-A94F-4656-816E-35FC7EFFEFBE}"/>
          </ac:spMkLst>
        </pc:spChg>
      </pc:sldChg>
      <pc:sldChg chg="modSp add del mod ord">
        <pc:chgData name="Chenarides,Lauren" userId="adbf3f91-28ff-415d-924b-37ef86f41ea6" providerId="ADAL" clId="{91C6A867-4822-4C05-B79B-B921162A7D31}" dt="2025-09-27T19:31:32.280" v="9126" actId="47"/>
        <pc:sldMkLst>
          <pc:docMk/>
          <pc:sldMk cId="3366953467" sldId="494"/>
        </pc:sldMkLst>
        <pc:spChg chg="mod">
          <ac:chgData name="Chenarides,Lauren" userId="adbf3f91-28ff-415d-924b-37ef86f41ea6" providerId="ADAL" clId="{91C6A867-4822-4C05-B79B-B921162A7D31}" dt="2025-09-27T19:22:09.745" v="8840" actId="20577"/>
          <ac:spMkLst>
            <pc:docMk/>
            <pc:sldMk cId="3366953467" sldId="494"/>
            <ac:spMk id="2" creationId="{EC86736E-DF80-62EF-3CA9-F457C24B9B41}"/>
          </ac:spMkLst>
        </pc:spChg>
        <pc:spChg chg="mod">
          <ac:chgData name="Chenarides,Lauren" userId="adbf3f91-28ff-415d-924b-37ef86f41ea6" providerId="ADAL" clId="{91C6A867-4822-4C05-B79B-B921162A7D31}" dt="2025-09-27T19:22:07.475" v="8839" actId="6549"/>
          <ac:spMkLst>
            <pc:docMk/>
            <pc:sldMk cId="3366953467" sldId="494"/>
            <ac:spMk id="3" creationId="{ED7D47AA-0EE0-8C43-0937-0C78CB3117A4}"/>
          </ac:spMkLst>
        </pc:spChg>
      </pc:sldChg>
      <pc:sldChg chg="modSp add mod modAnim">
        <pc:chgData name="Chenarides,Lauren" userId="adbf3f91-28ff-415d-924b-37ef86f41ea6" providerId="ADAL" clId="{91C6A867-4822-4C05-B79B-B921162A7D31}" dt="2025-09-27T20:15:26.044" v="10632"/>
        <pc:sldMkLst>
          <pc:docMk/>
          <pc:sldMk cId="778671730" sldId="495"/>
        </pc:sldMkLst>
        <pc:spChg chg="mod">
          <ac:chgData name="Chenarides,Lauren" userId="adbf3f91-28ff-415d-924b-37ef86f41ea6" providerId="ADAL" clId="{91C6A867-4822-4C05-B79B-B921162A7D31}" dt="2025-09-27T19:51:09.469" v="9667" actId="20577"/>
          <ac:spMkLst>
            <pc:docMk/>
            <pc:sldMk cId="778671730" sldId="495"/>
            <ac:spMk id="2" creationId="{84F49A4B-2CD8-D6E0-02E4-D3D1C097EC73}"/>
          </ac:spMkLst>
        </pc:spChg>
        <pc:spChg chg="mod">
          <ac:chgData name="Chenarides,Lauren" userId="adbf3f91-28ff-415d-924b-37ef86f41ea6" providerId="ADAL" clId="{91C6A867-4822-4C05-B79B-B921162A7D31}" dt="2025-09-27T20:15:22.523" v="10631" actId="20577"/>
          <ac:spMkLst>
            <pc:docMk/>
            <pc:sldMk cId="778671730" sldId="495"/>
            <ac:spMk id="3" creationId="{0E87B1B7-5F53-B522-9B63-2EA5367239DE}"/>
          </ac:spMkLst>
        </pc:spChg>
      </pc:sldChg>
      <pc:sldChg chg="modSp add mod chgLayout">
        <pc:chgData name="Chenarides,Lauren" userId="adbf3f91-28ff-415d-924b-37ef86f41ea6" providerId="ADAL" clId="{91C6A867-4822-4C05-B79B-B921162A7D31}" dt="2025-09-27T20:10:26.031" v="10456" actId="20577"/>
        <pc:sldMkLst>
          <pc:docMk/>
          <pc:sldMk cId="2683261499" sldId="496"/>
        </pc:sldMkLst>
        <pc:spChg chg="mod ord">
          <ac:chgData name="Chenarides,Lauren" userId="adbf3f91-28ff-415d-924b-37ef86f41ea6" providerId="ADAL" clId="{91C6A867-4822-4C05-B79B-B921162A7D31}" dt="2025-09-27T20:10:26.031" v="10456" actId="20577"/>
          <ac:spMkLst>
            <pc:docMk/>
            <pc:sldMk cId="2683261499" sldId="496"/>
            <ac:spMk id="2" creationId="{D1502418-F268-E05B-A296-2B43CD2A49EE}"/>
          </ac:spMkLst>
        </pc:spChg>
        <pc:spChg chg="mod ord">
          <ac:chgData name="Chenarides,Lauren" userId="adbf3f91-28ff-415d-924b-37ef86f41ea6" providerId="ADAL" clId="{91C6A867-4822-4C05-B79B-B921162A7D31}" dt="2025-09-27T20:10:16.126" v="10428" actId="20577"/>
          <ac:spMkLst>
            <pc:docMk/>
            <pc:sldMk cId="2683261499" sldId="496"/>
            <ac:spMk id="3" creationId="{7A738970-1B0E-9AEB-9DBD-499977BCCF32}"/>
          </ac:spMkLst>
        </pc:spChg>
        <pc:spChg chg="mod ord">
          <ac:chgData name="Chenarides,Lauren" userId="adbf3f91-28ff-415d-924b-37ef86f41ea6" providerId="ADAL" clId="{91C6A867-4822-4C05-B79B-B921162A7D31}" dt="2025-09-27T20:10:11.516" v="10427" actId="700"/>
          <ac:spMkLst>
            <pc:docMk/>
            <pc:sldMk cId="2683261499" sldId="496"/>
            <ac:spMk id="4" creationId="{D1F75783-F10B-6C6C-CAA3-DC2D13AA70E2}"/>
          </ac:spMkLst>
        </pc:spChg>
      </pc:sldChg>
      <pc:sldChg chg="modSp add mod">
        <pc:chgData name="Chenarides,Lauren" userId="adbf3f91-28ff-415d-924b-37ef86f41ea6" providerId="ADAL" clId="{91C6A867-4822-4C05-B79B-B921162A7D31}" dt="2025-09-27T19:54:48.091" v="9831" actId="113"/>
        <pc:sldMkLst>
          <pc:docMk/>
          <pc:sldMk cId="1476569895" sldId="497"/>
        </pc:sldMkLst>
        <pc:spChg chg="mod">
          <ac:chgData name="Chenarides,Lauren" userId="adbf3f91-28ff-415d-924b-37ef86f41ea6" providerId="ADAL" clId="{91C6A867-4822-4C05-B79B-B921162A7D31}" dt="2025-09-27T19:29:50.143" v="9071" actId="20577"/>
          <ac:spMkLst>
            <pc:docMk/>
            <pc:sldMk cId="1476569895" sldId="497"/>
            <ac:spMk id="2" creationId="{24607949-EE63-6A13-3F9A-ACCC69DDE49D}"/>
          </ac:spMkLst>
        </pc:spChg>
        <pc:spChg chg="mod">
          <ac:chgData name="Chenarides,Lauren" userId="adbf3f91-28ff-415d-924b-37ef86f41ea6" providerId="ADAL" clId="{91C6A867-4822-4C05-B79B-B921162A7D31}" dt="2025-09-27T19:54:48.091" v="9831" actId="113"/>
          <ac:spMkLst>
            <pc:docMk/>
            <pc:sldMk cId="1476569895" sldId="497"/>
            <ac:spMk id="3" creationId="{52930CCF-4474-04EC-3BE5-F1D0A7F6BD30}"/>
          </ac:spMkLst>
        </pc:spChg>
      </pc:sldChg>
      <pc:sldChg chg="modSp add mod">
        <pc:chgData name="Chenarides,Lauren" userId="adbf3f91-28ff-415d-924b-37ef86f41ea6" providerId="ADAL" clId="{91C6A867-4822-4C05-B79B-B921162A7D31}" dt="2025-09-27T19:55:39.509" v="9867" actId="6549"/>
        <pc:sldMkLst>
          <pc:docMk/>
          <pc:sldMk cId="4017606748" sldId="498"/>
        </pc:sldMkLst>
        <pc:spChg chg="mod">
          <ac:chgData name="Chenarides,Lauren" userId="adbf3f91-28ff-415d-924b-37ef86f41ea6" providerId="ADAL" clId="{91C6A867-4822-4C05-B79B-B921162A7D31}" dt="2025-09-27T19:30:18.380" v="9107" actId="20577"/>
          <ac:spMkLst>
            <pc:docMk/>
            <pc:sldMk cId="4017606748" sldId="498"/>
            <ac:spMk id="2" creationId="{D5F04149-F8BF-3834-415D-8B2A81EBA5E7}"/>
          </ac:spMkLst>
        </pc:spChg>
        <pc:spChg chg="mod">
          <ac:chgData name="Chenarides,Lauren" userId="adbf3f91-28ff-415d-924b-37ef86f41ea6" providerId="ADAL" clId="{91C6A867-4822-4C05-B79B-B921162A7D31}" dt="2025-09-27T19:55:39.509" v="9867" actId="6549"/>
          <ac:spMkLst>
            <pc:docMk/>
            <pc:sldMk cId="4017606748" sldId="498"/>
            <ac:spMk id="3" creationId="{50C8E927-AD24-7C26-4E33-608FE4FA3769}"/>
          </ac:spMkLst>
        </pc:spChg>
      </pc:sldChg>
      <pc:sldChg chg="addSp modSp add mod modTransition modClrScheme chgLayout">
        <pc:chgData name="Chenarides,Lauren" userId="adbf3f91-28ff-415d-924b-37ef86f41ea6" providerId="ADAL" clId="{91C6A867-4822-4C05-B79B-B921162A7D31}" dt="2025-09-27T19:58:45.149" v="9921" actId="113"/>
        <pc:sldMkLst>
          <pc:docMk/>
          <pc:sldMk cId="4014275254" sldId="499"/>
        </pc:sldMkLst>
        <pc:spChg chg="mod">
          <ac:chgData name="Chenarides,Lauren" userId="adbf3f91-28ff-415d-924b-37ef86f41ea6" providerId="ADAL" clId="{91C6A867-4822-4C05-B79B-B921162A7D31}" dt="2025-09-27T19:56:44.184" v="9888" actId="26606"/>
          <ac:spMkLst>
            <pc:docMk/>
            <pc:sldMk cId="4014275254" sldId="499"/>
            <ac:spMk id="2" creationId="{0D2265E1-E9F9-6C9A-88A8-3FD9AF87B4F1}"/>
          </ac:spMkLst>
        </pc:spChg>
        <pc:spChg chg="mod">
          <ac:chgData name="Chenarides,Lauren" userId="adbf3f91-28ff-415d-924b-37ef86f41ea6" providerId="ADAL" clId="{91C6A867-4822-4C05-B79B-B921162A7D31}" dt="2025-09-27T19:58:45.149" v="9921" actId="113"/>
          <ac:spMkLst>
            <pc:docMk/>
            <pc:sldMk cId="4014275254" sldId="499"/>
            <ac:spMk id="3" creationId="{16855287-4856-BEE6-1FB5-CCB38ACBF09D}"/>
          </ac:spMkLst>
        </pc:spChg>
        <pc:spChg chg="mod ord">
          <ac:chgData name="Chenarides,Lauren" userId="adbf3f91-28ff-415d-924b-37ef86f41ea6" providerId="ADAL" clId="{91C6A867-4822-4C05-B79B-B921162A7D31}" dt="2025-09-27T19:56:44.184" v="9888" actId="26606"/>
          <ac:spMkLst>
            <pc:docMk/>
            <pc:sldMk cId="4014275254" sldId="499"/>
            <ac:spMk id="4" creationId="{3C01C871-D63B-0D4B-FDB2-C7EB67C445C8}"/>
          </ac:spMkLst>
        </pc:spChg>
        <pc:picChg chg="add mod">
          <ac:chgData name="Chenarides,Lauren" userId="adbf3f91-28ff-415d-924b-37ef86f41ea6" providerId="ADAL" clId="{91C6A867-4822-4C05-B79B-B921162A7D31}" dt="2025-09-27T19:56:44.184" v="9888" actId="26606"/>
          <ac:picMkLst>
            <pc:docMk/>
            <pc:sldMk cId="4014275254" sldId="499"/>
            <ac:picMk id="2050" creationId="{C49341DB-064D-3AC7-03E0-57643F2A45AA}"/>
          </ac:picMkLst>
        </pc:picChg>
      </pc:sldChg>
      <pc:sldChg chg="modSp add mod">
        <pc:chgData name="Chenarides,Lauren" userId="adbf3f91-28ff-415d-924b-37ef86f41ea6" providerId="ADAL" clId="{91C6A867-4822-4C05-B79B-B921162A7D31}" dt="2025-09-27T20:19:55.851" v="10734" actId="114"/>
        <pc:sldMkLst>
          <pc:docMk/>
          <pc:sldMk cId="1220242851" sldId="500"/>
        </pc:sldMkLst>
        <pc:spChg chg="mod">
          <ac:chgData name="Chenarides,Lauren" userId="adbf3f91-28ff-415d-924b-37ef86f41ea6" providerId="ADAL" clId="{91C6A867-4822-4C05-B79B-B921162A7D31}" dt="2025-09-27T20:19:14.796" v="10658" actId="20577"/>
          <ac:spMkLst>
            <pc:docMk/>
            <pc:sldMk cId="1220242851" sldId="500"/>
            <ac:spMk id="2" creationId="{5F3D6B3B-5676-6306-94E8-84176B0475BA}"/>
          </ac:spMkLst>
        </pc:spChg>
        <pc:spChg chg="mod">
          <ac:chgData name="Chenarides,Lauren" userId="adbf3f91-28ff-415d-924b-37ef86f41ea6" providerId="ADAL" clId="{91C6A867-4822-4C05-B79B-B921162A7D31}" dt="2025-09-27T20:19:55.851" v="10734" actId="114"/>
          <ac:spMkLst>
            <pc:docMk/>
            <pc:sldMk cId="1220242851" sldId="500"/>
            <ac:spMk id="3" creationId="{74D816CA-F455-F333-D5A2-FF18662811CC}"/>
          </ac:spMkLst>
        </pc:spChg>
      </pc:sldChg>
      <pc:sldChg chg="addSp modSp add mod ord">
        <pc:chgData name="Chenarides,Lauren" userId="adbf3f91-28ff-415d-924b-37ef86f41ea6" providerId="ADAL" clId="{91C6A867-4822-4C05-B79B-B921162A7D31}" dt="2025-09-27T20:24:53.863" v="10744" actId="1076"/>
        <pc:sldMkLst>
          <pc:docMk/>
          <pc:sldMk cId="2419405109" sldId="501"/>
        </pc:sldMkLst>
        <pc:spChg chg="mod">
          <ac:chgData name="Chenarides,Lauren" userId="adbf3f91-28ff-415d-924b-37ef86f41ea6" providerId="ADAL" clId="{91C6A867-4822-4C05-B79B-B921162A7D31}" dt="2025-09-27T20:24:53.863" v="10744" actId="1076"/>
          <ac:spMkLst>
            <pc:docMk/>
            <pc:sldMk cId="2419405109" sldId="501"/>
            <ac:spMk id="2" creationId="{75CD163C-36D4-D2AF-F67C-15AC4A05CAF4}"/>
          </ac:spMkLst>
        </pc:spChg>
        <pc:picChg chg="add mod modCrop">
          <ac:chgData name="Chenarides,Lauren" userId="adbf3f91-28ff-415d-924b-37ef86f41ea6" providerId="ADAL" clId="{91C6A867-4822-4C05-B79B-B921162A7D31}" dt="2025-09-27T20:24:35.322" v="10742" actId="1440"/>
          <ac:picMkLst>
            <pc:docMk/>
            <pc:sldMk cId="2419405109" sldId="501"/>
            <ac:picMk id="5" creationId="{6AFADD42-2E96-727B-3CD8-1640C5C0DA4A}"/>
          </ac:picMkLst>
        </pc:picChg>
      </pc:sldChg>
      <pc:sldChg chg="modSp add mod ord">
        <pc:chgData name="Chenarides,Lauren" userId="adbf3f91-28ff-415d-924b-37ef86f41ea6" providerId="ADAL" clId="{91C6A867-4822-4C05-B79B-B921162A7D31}" dt="2025-09-27T20:12:46.734" v="10608" actId="6549"/>
        <pc:sldMkLst>
          <pc:docMk/>
          <pc:sldMk cId="1079732102" sldId="502"/>
        </pc:sldMkLst>
        <pc:spChg chg="mod">
          <ac:chgData name="Chenarides,Lauren" userId="adbf3f91-28ff-415d-924b-37ef86f41ea6" providerId="ADAL" clId="{91C6A867-4822-4C05-B79B-B921162A7D31}" dt="2025-09-27T20:08:53.544" v="10347" actId="20577"/>
          <ac:spMkLst>
            <pc:docMk/>
            <pc:sldMk cId="1079732102" sldId="502"/>
            <ac:spMk id="2" creationId="{EF70F0FA-C40A-64AC-B766-A82096026AB7}"/>
          </ac:spMkLst>
        </pc:spChg>
        <pc:spChg chg="mod">
          <ac:chgData name="Chenarides,Lauren" userId="adbf3f91-28ff-415d-924b-37ef86f41ea6" providerId="ADAL" clId="{91C6A867-4822-4C05-B79B-B921162A7D31}" dt="2025-09-27T20:12:46.734" v="10608" actId="6549"/>
          <ac:spMkLst>
            <pc:docMk/>
            <pc:sldMk cId="1079732102" sldId="502"/>
            <ac:spMk id="4" creationId="{BCA9F224-E250-3643-6C16-1721D0F37C85}"/>
          </ac:spMkLst>
        </pc:spChg>
      </pc:sldChg>
      <pc:sldChg chg="modSp add mod">
        <pc:chgData name="Chenarides,Lauren" userId="adbf3f91-28ff-415d-924b-37ef86f41ea6" providerId="ADAL" clId="{91C6A867-4822-4C05-B79B-B921162A7D31}" dt="2025-09-27T19:53:20.470" v="9775" actId="20577"/>
        <pc:sldMkLst>
          <pc:docMk/>
          <pc:sldMk cId="2363998846" sldId="503"/>
        </pc:sldMkLst>
        <pc:spChg chg="mod">
          <ac:chgData name="Chenarides,Lauren" userId="adbf3f91-28ff-415d-924b-37ef86f41ea6" providerId="ADAL" clId="{91C6A867-4822-4C05-B79B-B921162A7D31}" dt="2025-09-27T19:51:15.412" v="9673" actId="20577"/>
          <ac:spMkLst>
            <pc:docMk/>
            <pc:sldMk cId="2363998846" sldId="503"/>
            <ac:spMk id="2" creationId="{697C790F-BAA8-A2CD-8D89-0EADEE468A0C}"/>
          </ac:spMkLst>
        </pc:spChg>
        <pc:spChg chg="mod">
          <ac:chgData name="Chenarides,Lauren" userId="adbf3f91-28ff-415d-924b-37ef86f41ea6" providerId="ADAL" clId="{91C6A867-4822-4C05-B79B-B921162A7D31}" dt="2025-09-27T19:53:20.470" v="9775" actId="20577"/>
          <ac:spMkLst>
            <pc:docMk/>
            <pc:sldMk cId="2363998846" sldId="503"/>
            <ac:spMk id="3" creationId="{BD1003BE-4741-456C-71DC-77F625FC2E76}"/>
          </ac:spMkLst>
        </pc:spChg>
      </pc:sldChg>
      <pc:sldChg chg="modSp add mod">
        <pc:chgData name="Chenarides,Lauren" userId="adbf3f91-28ff-415d-924b-37ef86f41ea6" providerId="ADAL" clId="{91C6A867-4822-4C05-B79B-B921162A7D31}" dt="2025-09-27T20:12:38.842" v="10607" actId="6549"/>
        <pc:sldMkLst>
          <pc:docMk/>
          <pc:sldMk cId="469390148" sldId="504"/>
        </pc:sldMkLst>
        <pc:spChg chg="mod">
          <ac:chgData name="Chenarides,Lauren" userId="adbf3f91-28ff-415d-924b-37ef86f41ea6" providerId="ADAL" clId="{91C6A867-4822-4C05-B79B-B921162A7D31}" dt="2025-09-27T20:09:22.169" v="10380" actId="20577"/>
          <ac:spMkLst>
            <pc:docMk/>
            <pc:sldMk cId="469390148" sldId="504"/>
            <ac:spMk id="2" creationId="{39777D89-1785-4AEE-0244-4C68EC8E19C7}"/>
          </ac:spMkLst>
        </pc:spChg>
        <pc:spChg chg="mod">
          <ac:chgData name="Chenarides,Lauren" userId="adbf3f91-28ff-415d-924b-37ef86f41ea6" providerId="ADAL" clId="{91C6A867-4822-4C05-B79B-B921162A7D31}" dt="2025-09-27T20:12:38.842" v="10607" actId="6549"/>
          <ac:spMkLst>
            <pc:docMk/>
            <pc:sldMk cId="469390148" sldId="504"/>
            <ac:spMk id="4" creationId="{30675CDC-25F4-8294-D286-2CF4CD6343E9}"/>
          </ac:spMkLst>
        </pc:spChg>
      </pc:sldChg>
      <pc:sldChg chg="modSp add mod">
        <pc:chgData name="Chenarides,Lauren" userId="adbf3f91-28ff-415d-924b-37ef86f41ea6" providerId="ADAL" clId="{91C6A867-4822-4C05-B79B-B921162A7D31}" dt="2025-09-27T20:12:01.791" v="10606" actId="6549"/>
        <pc:sldMkLst>
          <pc:docMk/>
          <pc:sldMk cId="3349832916" sldId="505"/>
        </pc:sldMkLst>
        <pc:spChg chg="mod">
          <ac:chgData name="Chenarides,Lauren" userId="adbf3f91-28ff-415d-924b-37ef86f41ea6" providerId="ADAL" clId="{91C6A867-4822-4C05-B79B-B921162A7D31}" dt="2025-09-27T20:09:33.433" v="10393" actId="20577"/>
          <ac:spMkLst>
            <pc:docMk/>
            <pc:sldMk cId="3349832916" sldId="505"/>
            <ac:spMk id="2" creationId="{42887F82-17E2-58A1-FCEC-E1C5BD97690C}"/>
          </ac:spMkLst>
        </pc:spChg>
        <pc:spChg chg="mod">
          <ac:chgData name="Chenarides,Lauren" userId="adbf3f91-28ff-415d-924b-37ef86f41ea6" providerId="ADAL" clId="{91C6A867-4822-4C05-B79B-B921162A7D31}" dt="2025-09-27T20:12:01.791" v="10606" actId="6549"/>
          <ac:spMkLst>
            <pc:docMk/>
            <pc:sldMk cId="3349832916" sldId="505"/>
            <ac:spMk id="4" creationId="{E0C69C8B-F866-B8D0-6107-3880F57D5E07}"/>
          </ac:spMkLst>
        </pc:spChg>
      </pc:sldChg>
      <pc:sldMasterChg chg="addSldLayout delSldLayout modSldLayout">
        <pc:chgData name="Chenarides,Lauren" userId="adbf3f91-28ff-415d-924b-37ef86f41ea6" providerId="ADAL" clId="{91C6A867-4822-4C05-B79B-B921162A7D31}" dt="2025-09-19T20:55:28.326" v="1944" actId="478"/>
        <pc:sldMasterMkLst>
          <pc:docMk/>
          <pc:sldMasterMk cId="3965733437" sldId="2147483648"/>
        </pc:sldMasterMkLst>
        <pc:sldLayoutChg chg="addSp modSp add del">
          <pc:chgData name="Chenarides,Lauren" userId="adbf3f91-28ff-415d-924b-37ef86f41ea6" providerId="ADAL" clId="{91C6A867-4822-4C05-B79B-B921162A7D31}" dt="2025-09-19T20:53:28.795" v="1876" actId="2711"/>
          <pc:sldLayoutMkLst>
            <pc:docMk/>
            <pc:sldMasterMk cId="3965733437" sldId="2147483648"/>
            <pc:sldLayoutMk cId="734250425" sldId="2147483705"/>
          </pc:sldLayoutMkLst>
          <pc:spChg chg="mod">
            <ac:chgData name="Chenarides,Lauren" userId="adbf3f91-28ff-415d-924b-37ef86f41ea6" providerId="ADAL" clId="{91C6A867-4822-4C05-B79B-B921162A7D31}" dt="2025-09-19T20:53:28.795" v="1876" actId="2711"/>
            <ac:spMkLst>
              <pc:docMk/>
              <pc:sldMasterMk cId="3965733437" sldId="2147483648"/>
              <pc:sldLayoutMk cId="734250425" sldId="2147483705"/>
              <ac:spMk id="2" creationId="{00000000-0000-0000-0000-000000000000}"/>
            </ac:spMkLst>
          </pc:spChg>
          <pc:spChg chg="mod">
            <ac:chgData name="Chenarides,Lauren" userId="adbf3f91-28ff-415d-924b-37ef86f41ea6" providerId="ADAL" clId="{91C6A867-4822-4C05-B79B-B921162A7D31}" dt="2025-09-19T20:53:28.795" v="1876" actId="2711"/>
            <ac:spMkLst>
              <pc:docMk/>
              <pc:sldMasterMk cId="3965733437" sldId="2147483648"/>
              <pc:sldLayoutMk cId="734250425" sldId="2147483705"/>
              <ac:spMk id="3" creationId="{00000000-0000-0000-0000-000000000000}"/>
            </ac:spMkLst>
          </pc:spChg>
          <pc:spChg chg="mod">
            <ac:chgData name="Chenarides,Lauren" userId="adbf3f91-28ff-415d-924b-37ef86f41ea6" providerId="ADAL" clId="{91C6A867-4822-4C05-B79B-B921162A7D31}" dt="2025-09-19T20:24:11.612" v="792"/>
            <ac:spMkLst>
              <pc:docMk/>
              <pc:sldMasterMk cId="3965733437" sldId="2147483648"/>
              <pc:sldLayoutMk cId="734250425" sldId="2147483705"/>
              <ac:spMk id="5" creationId="{E876DB43-7A82-D793-0423-6B47BA9639B3}"/>
            </ac:spMkLst>
          </pc:spChg>
          <pc:spChg chg="mod">
            <ac:chgData name="Chenarides,Lauren" userId="adbf3f91-28ff-415d-924b-37ef86f41ea6" providerId="ADAL" clId="{91C6A867-4822-4C05-B79B-B921162A7D31}" dt="2025-09-19T20:24:11.612" v="792"/>
            <ac:spMkLst>
              <pc:docMk/>
              <pc:sldMasterMk cId="3965733437" sldId="2147483648"/>
              <pc:sldLayoutMk cId="734250425" sldId="2147483705"/>
              <ac:spMk id="6" creationId="{64244B2F-1733-7029-5645-B2C00295E09B}"/>
            </ac:spMkLst>
          </pc:spChg>
          <pc:spChg chg="mod">
            <ac:chgData name="Chenarides,Lauren" userId="adbf3f91-28ff-415d-924b-37ef86f41ea6" providerId="ADAL" clId="{91C6A867-4822-4C05-B79B-B921162A7D31}" dt="2025-09-19T20:24:11.612" v="792"/>
            <ac:spMkLst>
              <pc:docMk/>
              <pc:sldMasterMk cId="3965733437" sldId="2147483648"/>
              <pc:sldLayoutMk cId="734250425" sldId="2147483705"/>
              <ac:spMk id="7" creationId="{91FD9E27-63DC-33EB-16D8-BDE6CBFB53D5}"/>
            </ac:spMkLst>
          </pc:spChg>
          <pc:spChg chg="mod">
            <ac:chgData name="Chenarides,Lauren" userId="adbf3f91-28ff-415d-924b-37ef86f41ea6" providerId="ADAL" clId="{91C6A867-4822-4C05-B79B-B921162A7D31}" dt="2025-09-19T20:24:11.612" v="792"/>
            <ac:spMkLst>
              <pc:docMk/>
              <pc:sldMasterMk cId="3965733437" sldId="2147483648"/>
              <pc:sldLayoutMk cId="734250425" sldId="2147483705"/>
              <ac:spMk id="8" creationId="{06D1B30B-3216-685E-63E1-23CF92BC93B7}"/>
            </ac:spMkLst>
          </pc:spChg>
          <pc:spChg chg="mod">
            <ac:chgData name="Chenarides,Lauren" userId="adbf3f91-28ff-415d-924b-37ef86f41ea6" providerId="ADAL" clId="{91C6A867-4822-4C05-B79B-B921162A7D31}" dt="2025-09-19T20:24:11.612" v="792"/>
            <ac:spMkLst>
              <pc:docMk/>
              <pc:sldMasterMk cId="3965733437" sldId="2147483648"/>
              <pc:sldLayoutMk cId="734250425" sldId="2147483705"/>
              <ac:spMk id="9" creationId="{5A4C5919-F8B4-C713-BF02-51E35660D393}"/>
            </ac:spMkLst>
          </pc:spChg>
          <pc:spChg chg="mod">
            <ac:chgData name="Chenarides,Lauren" userId="adbf3f91-28ff-415d-924b-37ef86f41ea6" providerId="ADAL" clId="{91C6A867-4822-4C05-B79B-B921162A7D31}" dt="2025-09-19T20:24:11.612" v="792"/>
            <ac:spMkLst>
              <pc:docMk/>
              <pc:sldMasterMk cId="3965733437" sldId="2147483648"/>
              <pc:sldLayoutMk cId="734250425" sldId="2147483705"/>
              <ac:spMk id="11" creationId="{B79E6E1C-7F99-3709-23E2-615411E4ACE5}"/>
            </ac:spMkLst>
          </pc:spChg>
          <pc:spChg chg="mod">
            <ac:chgData name="Chenarides,Lauren" userId="adbf3f91-28ff-415d-924b-37ef86f41ea6" providerId="ADAL" clId="{91C6A867-4822-4C05-B79B-B921162A7D31}" dt="2025-09-19T20:24:11.612" v="792"/>
            <ac:spMkLst>
              <pc:docMk/>
              <pc:sldMasterMk cId="3965733437" sldId="2147483648"/>
              <pc:sldLayoutMk cId="734250425" sldId="2147483705"/>
              <ac:spMk id="12" creationId="{2B37BFA8-F7C8-97E7-D989-FECAE292637A}"/>
            </ac:spMkLst>
          </pc:spChg>
          <pc:spChg chg="mod">
            <ac:chgData name="Chenarides,Lauren" userId="adbf3f91-28ff-415d-924b-37ef86f41ea6" providerId="ADAL" clId="{91C6A867-4822-4C05-B79B-B921162A7D31}" dt="2025-09-19T20:24:11.612" v="792"/>
            <ac:spMkLst>
              <pc:docMk/>
              <pc:sldMasterMk cId="3965733437" sldId="2147483648"/>
              <pc:sldLayoutMk cId="734250425" sldId="2147483705"/>
              <ac:spMk id="13" creationId="{51AAE981-DD07-A46C-6D35-5D7AF1EC8785}"/>
            </ac:spMkLst>
          </pc:spChg>
          <pc:spChg chg="mod">
            <ac:chgData name="Chenarides,Lauren" userId="adbf3f91-28ff-415d-924b-37ef86f41ea6" providerId="ADAL" clId="{91C6A867-4822-4C05-B79B-B921162A7D31}" dt="2025-09-19T20:24:11.612" v="792"/>
            <ac:spMkLst>
              <pc:docMk/>
              <pc:sldMasterMk cId="3965733437" sldId="2147483648"/>
              <pc:sldLayoutMk cId="734250425" sldId="2147483705"/>
              <ac:spMk id="15" creationId="{8B9E6984-902B-4D8D-BDF6-60A2DC5DE19B}"/>
            </ac:spMkLst>
          </pc:spChg>
          <pc:spChg chg="mod">
            <ac:chgData name="Chenarides,Lauren" userId="adbf3f91-28ff-415d-924b-37ef86f41ea6" providerId="ADAL" clId="{91C6A867-4822-4C05-B79B-B921162A7D31}" dt="2025-09-19T20:24:11.612" v="792"/>
            <ac:spMkLst>
              <pc:docMk/>
              <pc:sldMasterMk cId="3965733437" sldId="2147483648"/>
              <pc:sldLayoutMk cId="734250425" sldId="2147483705"/>
              <ac:spMk id="16" creationId="{0402DED8-D088-A6FB-54D0-007E4FBA6102}"/>
            </ac:spMkLst>
          </pc:spChg>
          <pc:spChg chg="mod">
            <ac:chgData name="Chenarides,Lauren" userId="adbf3f91-28ff-415d-924b-37ef86f41ea6" providerId="ADAL" clId="{91C6A867-4822-4C05-B79B-B921162A7D31}" dt="2025-09-19T20:53:28.795" v="1876" actId="2711"/>
            <ac:spMkLst>
              <pc:docMk/>
              <pc:sldMasterMk cId="3965733437" sldId="2147483648"/>
              <pc:sldLayoutMk cId="734250425" sldId="2147483705"/>
              <ac:spMk id="19" creationId="{0FAD960B-BAE3-35C1-4AF7-800C0B8631AC}"/>
            </ac:spMkLst>
          </pc:spChg>
          <pc:grpChg chg="mod">
            <ac:chgData name="Chenarides,Lauren" userId="adbf3f91-28ff-415d-924b-37ef86f41ea6" providerId="ADAL" clId="{91C6A867-4822-4C05-B79B-B921162A7D31}" dt="2025-09-19T20:53:28.795" v="1876" actId="2711"/>
            <ac:grpSpMkLst>
              <pc:docMk/>
              <pc:sldMasterMk cId="3965733437" sldId="2147483648"/>
              <pc:sldLayoutMk cId="734250425" sldId="2147483705"/>
              <ac:grpSpMk id="4" creationId="{5AE65E97-25DC-7F3B-D99C-246100BFD9B0}"/>
            </ac:grpSpMkLst>
          </pc:grpChg>
          <pc:picChg chg="mod">
            <ac:chgData name="Chenarides,Lauren" userId="adbf3f91-28ff-415d-924b-37ef86f41ea6" providerId="ADAL" clId="{91C6A867-4822-4C05-B79B-B921162A7D31}" dt="2025-09-19T20:53:28.795" v="1876" actId="2711"/>
            <ac:picMkLst>
              <pc:docMk/>
              <pc:sldMasterMk cId="3965733437" sldId="2147483648"/>
              <pc:sldLayoutMk cId="734250425" sldId="2147483705"/>
              <ac:picMk id="18" creationId="{718E7F4F-CE0F-4D7B-83B9-91EACB07A3AE}"/>
            </ac:picMkLst>
          </pc:picChg>
        </pc:sldLayoutChg>
        <pc:sldLayoutChg chg="modSp mod">
          <pc:chgData name="Chenarides,Lauren" userId="adbf3f91-28ff-415d-924b-37ef86f41ea6" providerId="ADAL" clId="{91C6A867-4822-4C05-B79B-B921162A7D31}" dt="2025-09-19T20:53:47.407" v="1879" actId="2711"/>
          <pc:sldLayoutMkLst>
            <pc:docMk/>
            <pc:sldMasterMk cId="3965733437" sldId="2147483648"/>
            <pc:sldLayoutMk cId="670815394" sldId="2147483706"/>
          </pc:sldLayoutMkLst>
          <pc:spChg chg="mod">
            <ac:chgData name="Chenarides,Lauren" userId="adbf3f91-28ff-415d-924b-37ef86f41ea6" providerId="ADAL" clId="{91C6A867-4822-4C05-B79B-B921162A7D31}" dt="2025-09-19T20:53:47.407" v="1879" actId="2711"/>
            <ac:spMkLst>
              <pc:docMk/>
              <pc:sldMasterMk cId="3965733437" sldId="2147483648"/>
              <pc:sldLayoutMk cId="670815394" sldId="2147483706"/>
              <ac:spMk id="2" creationId="{00000000-0000-0000-0000-000000000000}"/>
            </ac:spMkLst>
          </pc:spChg>
          <pc:spChg chg="mod">
            <ac:chgData name="Chenarides,Lauren" userId="adbf3f91-28ff-415d-924b-37ef86f41ea6" providerId="ADAL" clId="{91C6A867-4822-4C05-B79B-B921162A7D31}" dt="2025-09-19T20:53:47.407" v="1879" actId="2711"/>
            <ac:spMkLst>
              <pc:docMk/>
              <pc:sldMasterMk cId="3965733437" sldId="2147483648"/>
              <pc:sldLayoutMk cId="670815394" sldId="2147483706"/>
              <ac:spMk id="3" creationId="{00000000-0000-0000-0000-000000000000}"/>
            </ac:spMkLst>
          </pc:spChg>
          <pc:spChg chg="mod">
            <ac:chgData name="Chenarides,Lauren" userId="adbf3f91-28ff-415d-924b-37ef86f41ea6" providerId="ADAL" clId="{91C6A867-4822-4C05-B79B-B921162A7D31}" dt="2025-09-19T20:53:47.407" v="1879" actId="2711"/>
            <ac:spMkLst>
              <pc:docMk/>
              <pc:sldMasterMk cId="3965733437" sldId="2147483648"/>
              <pc:sldLayoutMk cId="670815394" sldId="2147483706"/>
              <ac:spMk id="5" creationId="{E432B452-2B6F-2A46-609E-2EB321F3A274}"/>
            </ac:spMkLst>
          </pc:spChg>
          <pc:spChg chg="mod">
            <ac:chgData name="Chenarides,Lauren" userId="adbf3f91-28ff-415d-924b-37ef86f41ea6" providerId="ADAL" clId="{91C6A867-4822-4C05-B79B-B921162A7D31}" dt="2025-09-19T20:53:47.407" v="1879" actId="2711"/>
            <ac:spMkLst>
              <pc:docMk/>
              <pc:sldMasterMk cId="3965733437" sldId="2147483648"/>
              <pc:sldLayoutMk cId="670815394" sldId="2147483706"/>
              <ac:spMk id="6" creationId="{4C6261DB-8EF1-F65F-1C3A-8D25DE4BAF30}"/>
            </ac:spMkLst>
          </pc:spChg>
          <pc:spChg chg="mod">
            <ac:chgData name="Chenarides,Lauren" userId="adbf3f91-28ff-415d-924b-37ef86f41ea6" providerId="ADAL" clId="{91C6A867-4822-4C05-B79B-B921162A7D31}" dt="2025-09-19T20:53:47.407" v="1879" actId="2711"/>
            <ac:spMkLst>
              <pc:docMk/>
              <pc:sldMasterMk cId="3965733437" sldId="2147483648"/>
              <pc:sldLayoutMk cId="670815394" sldId="2147483706"/>
              <ac:spMk id="7" creationId="{B2A93D7C-E2DD-8FAE-F33B-76EF6BF65108}"/>
            </ac:spMkLst>
          </pc:spChg>
          <pc:spChg chg="mod">
            <ac:chgData name="Chenarides,Lauren" userId="adbf3f91-28ff-415d-924b-37ef86f41ea6" providerId="ADAL" clId="{91C6A867-4822-4C05-B79B-B921162A7D31}" dt="2025-09-19T20:53:47.407" v="1879" actId="2711"/>
            <ac:spMkLst>
              <pc:docMk/>
              <pc:sldMasterMk cId="3965733437" sldId="2147483648"/>
              <pc:sldLayoutMk cId="670815394" sldId="2147483706"/>
              <ac:spMk id="9" creationId="{BDE6090D-3126-6BA1-3817-8134A0ADA305}"/>
            </ac:spMkLst>
          </pc:spChg>
          <pc:spChg chg="mod">
            <ac:chgData name="Chenarides,Lauren" userId="adbf3f91-28ff-415d-924b-37ef86f41ea6" providerId="ADAL" clId="{91C6A867-4822-4C05-B79B-B921162A7D31}" dt="2025-09-19T20:53:47.407" v="1879" actId="2711"/>
            <ac:spMkLst>
              <pc:docMk/>
              <pc:sldMasterMk cId="3965733437" sldId="2147483648"/>
              <pc:sldLayoutMk cId="670815394" sldId="2147483706"/>
              <ac:spMk id="11" creationId="{F4513439-390D-855C-102C-4C35E1AD23F7}"/>
            </ac:spMkLst>
          </pc:spChg>
        </pc:sldLayoutChg>
        <pc:sldLayoutChg chg="addSp delSp modSp add del mod">
          <pc:chgData name="Chenarides,Lauren" userId="adbf3f91-28ff-415d-924b-37ef86f41ea6" providerId="ADAL" clId="{91C6A867-4822-4C05-B79B-B921162A7D31}" dt="2025-09-19T20:55:10.352" v="1942" actId="1036"/>
          <pc:sldLayoutMkLst>
            <pc:docMk/>
            <pc:sldMasterMk cId="3965733437" sldId="2147483648"/>
            <pc:sldLayoutMk cId="3335807623" sldId="2147483707"/>
          </pc:sldLayoutMkLst>
          <pc:spChg chg="add del mod">
            <ac:chgData name="Chenarides,Lauren" userId="adbf3f91-28ff-415d-924b-37ef86f41ea6" providerId="ADAL" clId="{91C6A867-4822-4C05-B79B-B921162A7D31}" dt="2025-09-19T20:55:10.352" v="1942" actId="1036"/>
            <ac:spMkLst>
              <pc:docMk/>
              <pc:sldMasterMk cId="3965733437" sldId="2147483648"/>
              <pc:sldLayoutMk cId="3335807623" sldId="2147483707"/>
              <ac:spMk id="2" creationId="{00000000-0000-0000-0000-000000000000}"/>
            </ac:spMkLst>
          </pc:spChg>
          <pc:spChg chg="mod">
            <ac:chgData name="Chenarides,Lauren" userId="adbf3f91-28ff-415d-924b-37ef86f41ea6" providerId="ADAL" clId="{91C6A867-4822-4C05-B79B-B921162A7D31}" dt="2025-09-19T20:54:24.834" v="1906" actId="1035"/>
            <ac:spMkLst>
              <pc:docMk/>
              <pc:sldMasterMk cId="3965733437" sldId="2147483648"/>
              <pc:sldLayoutMk cId="3335807623" sldId="2147483707"/>
              <ac:spMk id="3" creationId="{00000000-0000-0000-0000-000000000000}"/>
            </ac:spMkLst>
          </pc:spChg>
          <pc:spChg chg="mod">
            <ac:chgData name="Chenarides,Lauren" userId="adbf3f91-28ff-415d-924b-37ef86f41ea6" providerId="ADAL" clId="{91C6A867-4822-4C05-B79B-B921162A7D31}" dt="2025-09-19T20:54:24.834" v="1906" actId="1035"/>
            <ac:spMkLst>
              <pc:docMk/>
              <pc:sldMasterMk cId="3965733437" sldId="2147483648"/>
              <pc:sldLayoutMk cId="3335807623" sldId="2147483707"/>
              <ac:spMk id="4" creationId="{00000000-0000-0000-0000-000000000000}"/>
            </ac:spMkLst>
          </pc:spChg>
        </pc:sldLayoutChg>
        <pc:sldLayoutChg chg="delSp mod">
          <pc:chgData name="Chenarides,Lauren" userId="adbf3f91-28ff-415d-924b-37ef86f41ea6" providerId="ADAL" clId="{91C6A867-4822-4C05-B79B-B921162A7D31}" dt="2025-09-19T20:55:28.326" v="1944" actId="478"/>
          <pc:sldLayoutMkLst>
            <pc:docMk/>
            <pc:sldMasterMk cId="3965733437" sldId="2147483648"/>
            <pc:sldLayoutMk cId="3665749615" sldId="2147483708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CE6BB3-ECA6-4A0D-8B81-5AB03DF56439}" type="doc">
      <dgm:prSet loTypeId="urn:microsoft.com/office/officeart/2005/8/layout/lProcess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3AE12265-3BFE-47D5-9A5A-39B261DE2411}">
      <dgm:prSet phldrT="[Text]"/>
      <dgm:spPr/>
      <dgm:t>
        <a:bodyPr/>
        <a:lstStyle/>
        <a:p>
          <a:pPr>
            <a:buClr>
              <a:schemeClr val="tx1"/>
            </a:buClr>
            <a:buAutoNum type="arabicPeriod"/>
          </a:pPr>
          <a:r>
            <a:rPr lang="en-US" dirty="0">
              <a:solidFill>
                <a:schemeClr val="tx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rPr>
            <a:t>Market Disruption</a:t>
          </a:r>
          <a:endParaRPr lang="en-US" dirty="0">
            <a:solidFill>
              <a:schemeClr val="tx1">
                <a:lumMod val="75000"/>
              </a:schemeClr>
            </a:solidFill>
          </a:endParaRPr>
        </a:p>
      </dgm:t>
    </dgm:pt>
    <dgm:pt modelId="{4A7DEE2A-B2A4-46AB-9361-BE62EE26971A}" type="parTrans" cxnId="{D2EF44A6-01A3-406A-B4B6-4A1CBE160B56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4A0723F2-B75B-4490-8BC2-E243995C2E5F}" type="sibTrans" cxnId="{D2EF44A6-01A3-406A-B4B6-4A1CBE160B56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B8339127-3533-4B0D-B3D3-6DBCFE67CB45}">
      <dgm:prSet/>
      <dgm:spPr/>
      <dgm:t>
        <a:bodyPr/>
        <a:lstStyle/>
        <a:p>
          <a:r>
            <a:rPr lang="en-US" dirty="0">
              <a:solidFill>
                <a:schemeClr val="tx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rPr>
            <a:t>Technological Advances</a:t>
          </a:r>
        </a:p>
      </dgm:t>
    </dgm:pt>
    <dgm:pt modelId="{075D5FAA-C81E-4DAE-BA93-366062ACA182}" type="parTrans" cxnId="{92D44733-2F8F-4E8B-9A59-B472854AD047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E07FEC02-F5D1-4F7C-881B-D67C8D1143B8}" type="sibTrans" cxnId="{92D44733-2F8F-4E8B-9A59-B472854AD047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87C5A228-390B-4C48-9A4A-4081C8B30F82}">
      <dgm:prSet phldrT="[Text]"/>
      <dgm:spPr/>
      <dgm:t>
        <a:bodyPr/>
        <a:lstStyle/>
        <a:p>
          <a:pPr>
            <a:buClr>
              <a:schemeClr val="tx1"/>
            </a:buClr>
            <a:buAutoNum type="arabicPeriod"/>
          </a:pPr>
          <a:r>
            <a:rPr lang="en-US" dirty="0">
              <a:solidFill>
                <a:schemeClr val="tx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rPr>
            <a:t>A venture may cause only incremental change in existing markets, or it may radically disrupt them. </a:t>
          </a:r>
          <a:endParaRPr lang="en-US" dirty="0">
            <a:solidFill>
              <a:schemeClr val="tx1">
                <a:lumMod val="75000"/>
              </a:schemeClr>
            </a:solidFill>
          </a:endParaRPr>
        </a:p>
      </dgm:t>
    </dgm:pt>
    <dgm:pt modelId="{F90D9564-BBF5-4882-81A4-36CE43A3D3AE}" type="parTrans" cxnId="{1486220E-9AB0-4D0B-B738-7B8B6A44CB79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FC6E159E-6709-4812-8E45-D0CE54F18806}" type="sibTrans" cxnId="{1486220E-9AB0-4D0B-B738-7B8B6A44CB79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3CE38CBB-E5E0-4AD3-894A-4670DCB682EE}">
      <dgm:prSet phldrT="[Text]"/>
      <dgm:spPr/>
      <dgm:t>
        <a:bodyPr/>
        <a:lstStyle/>
        <a:p>
          <a:pPr>
            <a:buClr>
              <a:schemeClr val="tx1"/>
            </a:buClr>
            <a:buAutoNum type="arabicPeriod"/>
          </a:pPr>
          <a:r>
            <a:rPr lang="en-US" dirty="0">
              <a:solidFill>
                <a:schemeClr val="tx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rPr>
            <a:t>Incremental disruption might mean offering slightly better service, lower prices, or a modestly improved product. </a:t>
          </a:r>
          <a:endParaRPr lang="en-US" dirty="0">
            <a:solidFill>
              <a:schemeClr val="tx1">
                <a:lumMod val="75000"/>
              </a:schemeClr>
            </a:solidFill>
          </a:endParaRPr>
        </a:p>
      </dgm:t>
    </dgm:pt>
    <dgm:pt modelId="{C2387815-D154-4D62-AEED-9393D945E3EF}" type="parTrans" cxnId="{ED17B1D0-89B4-4D43-B25A-760ED931F7E4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E92BD6D2-D1FC-4414-9E23-AEBA4B1C3ED5}" type="sibTrans" cxnId="{ED17B1D0-89B4-4D43-B25A-760ED931F7E4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4BA3ABA3-9BB9-4980-AD34-AB5B492F0B97}">
      <dgm:prSet phldrT="[Text]"/>
      <dgm:spPr/>
      <dgm:t>
        <a:bodyPr/>
        <a:lstStyle/>
        <a:p>
          <a:pPr>
            <a:buClr>
              <a:schemeClr val="tx1"/>
            </a:buClr>
            <a:buAutoNum type="arabicPeriod"/>
          </a:pPr>
          <a:r>
            <a:rPr lang="en-US" dirty="0">
              <a:solidFill>
                <a:schemeClr val="tx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rPr>
            <a:t>Radical disruption involves changing how an entire industry operates or creating a completely new market segment.</a:t>
          </a:r>
          <a:endParaRPr lang="en-US" dirty="0">
            <a:solidFill>
              <a:schemeClr val="tx1">
                <a:lumMod val="75000"/>
              </a:schemeClr>
            </a:solidFill>
          </a:endParaRPr>
        </a:p>
      </dgm:t>
    </dgm:pt>
    <dgm:pt modelId="{8899C59B-B6DF-4119-9EEA-55C9FB4CFD13}" type="parTrans" cxnId="{5F867931-BE92-4C0A-9480-EEA0BC5BBF3B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52B338A6-75EE-427A-9B32-6DB8AC81C3F8}" type="sibTrans" cxnId="{5F867931-BE92-4C0A-9480-EEA0BC5BBF3B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1754014A-2567-45DE-A2D3-BD5A6B9135B4}">
      <dgm:prSet/>
      <dgm:spPr/>
      <dgm:t>
        <a:bodyPr/>
        <a:lstStyle/>
        <a:p>
          <a:r>
            <a:rPr lang="en-US" dirty="0">
              <a:solidFill>
                <a:schemeClr val="tx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rPr>
            <a:t>Ventures may rely on incremental improvements in technology.</a:t>
          </a:r>
        </a:p>
      </dgm:t>
    </dgm:pt>
    <dgm:pt modelId="{FCB75669-EBD3-4E7A-9A07-FF9B3CA20CD2}" type="parTrans" cxnId="{A7384E7D-78B0-440A-9BA8-FFEB88C156AC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E9248908-74EF-4A4A-8DE1-9C84FCD5F04D}" type="sibTrans" cxnId="{A7384E7D-78B0-440A-9BA8-FFEB88C156AC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3980F294-C087-475A-A378-2180B5381752}">
      <dgm:prSet/>
      <dgm:spPr/>
      <dgm:t>
        <a:bodyPr/>
        <a:lstStyle/>
        <a:p>
          <a:r>
            <a:rPr lang="en-US" dirty="0">
              <a:solidFill>
                <a:schemeClr val="tx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rPr>
            <a:t>Examples include upgrading an existing irrigation system</a:t>
          </a:r>
        </a:p>
      </dgm:t>
    </dgm:pt>
    <dgm:pt modelId="{4513DF58-F040-4C70-B600-33DF326D77F0}" type="parTrans" cxnId="{D8D13D1E-F5C7-4084-811A-72E20456447E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B0947C4A-7723-41A2-9FEB-0DD80BBFB70A}" type="sibTrans" cxnId="{D8D13D1E-F5C7-4084-811A-72E20456447E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05C0BC87-7498-4839-BFD8-3C6A53A7B5CD}">
      <dgm:prSet/>
      <dgm:spPr/>
      <dgm:t>
        <a:bodyPr/>
        <a:lstStyle/>
        <a:p>
          <a:r>
            <a:rPr lang="en-US" dirty="0">
              <a:solidFill>
                <a:schemeClr val="tx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rPr>
            <a:t>Alternatively, radical advances like inventing vertical farming systems that allow crops to be grown without soil or sunlight.</a:t>
          </a:r>
        </a:p>
      </dgm:t>
    </dgm:pt>
    <dgm:pt modelId="{9D792193-CD9D-456F-889B-789B24BEA08C}" type="parTrans" cxnId="{0B02F53A-470E-47E7-AD9B-ACE7E74361DF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932E4E2D-4290-43A8-B5F4-1CC1F7AA499E}" type="sibTrans" cxnId="{0B02F53A-470E-47E7-AD9B-ACE7E74361DF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D3FA3A26-71DE-42D1-9D82-2AAC4B1E5AA2}" type="pres">
      <dgm:prSet presAssocID="{F2CE6BB3-ECA6-4A0D-8B81-5AB03DF56439}" presName="theList" presStyleCnt="0">
        <dgm:presLayoutVars>
          <dgm:dir/>
          <dgm:animLvl val="lvl"/>
          <dgm:resizeHandles val="exact"/>
        </dgm:presLayoutVars>
      </dgm:prSet>
      <dgm:spPr/>
    </dgm:pt>
    <dgm:pt modelId="{4508B2E7-7279-4A08-AD08-619E689D96F8}" type="pres">
      <dgm:prSet presAssocID="{3AE12265-3BFE-47D5-9A5A-39B261DE2411}" presName="compNode" presStyleCnt="0"/>
      <dgm:spPr/>
    </dgm:pt>
    <dgm:pt modelId="{6A5CFE08-008F-4CC1-A330-35593C38272A}" type="pres">
      <dgm:prSet presAssocID="{3AE12265-3BFE-47D5-9A5A-39B261DE2411}" presName="aNode" presStyleLbl="bgShp" presStyleIdx="0" presStyleCnt="2"/>
      <dgm:spPr/>
    </dgm:pt>
    <dgm:pt modelId="{EA4D1438-1E83-479E-8A4F-798D9DACECEF}" type="pres">
      <dgm:prSet presAssocID="{3AE12265-3BFE-47D5-9A5A-39B261DE2411}" presName="textNode" presStyleLbl="bgShp" presStyleIdx="0" presStyleCnt="2"/>
      <dgm:spPr/>
    </dgm:pt>
    <dgm:pt modelId="{B3CB489D-0E25-4581-AE05-F4763BC5811B}" type="pres">
      <dgm:prSet presAssocID="{3AE12265-3BFE-47D5-9A5A-39B261DE2411}" presName="compChildNode" presStyleCnt="0"/>
      <dgm:spPr/>
    </dgm:pt>
    <dgm:pt modelId="{93F607CF-D70F-4073-A3FA-90AFE4A7000A}" type="pres">
      <dgm:prSet presAssocID="{3AE12265-3BFE-47D5-9A5A-39B261DE2411}" presName="theInnerList" presStyleCnt="0"/>
      <dgm:spPr/>
    </dgm:pt>
    <dgm:pt modelId="{EBDC6E99-E388-4318-8A17-29F58E6608AD}" type="pres">
      <dgm:prSet presAssocID="{87C5A228-390B-4C48-9A4A-4081C8B30F82}" presName="childNode" presStyleLbl="node1" presStyleIdx="0" presStyleCnt="6">
        <dgm:presLayoutVars>
          <dgm:bulletEnabled val="1"/>
        </dgm:presLayoutVars>
      </dgm:prSet>
      <dgm:spPr/>
    </dgm:pt>
    <dgm:pt modelId="{ABB4FEF2-93F8-4A0B-848C-5A5AB41F3CCF}" type="pres">
      <dgm:prSet presAssocID="{87C5A228-390B-4C48-9A4A-4081C8B30F82}" presName="aSpace2" presStyleCnt="0"/>
      <dgm:spPr/>
    </dgm:pt>
    <dgm:pt modelId="{8AF0260A-13FA-42B4-AFD0-1001817433E7}" type="pres">
      <dgm:prSet presAssocID="{3CE38CBB-E5E0-4AD3-894A-4670DCB682EE}" presName="childNode" presStyleLbl="node1" presStyleIdx="1" presStyleCnt="6">
        <dgm:presLayoutVars>
          <dgm:bulletEnabled val="1"/>
        </dgm:presLayoutVars>
      </dgm:prSet>
      <dgm:spPr/>
    </dgm:pt>
    <dgm:pt modelId="{D04EA4F2-3780-41A6-B1D2-1E87A877ABF3}" type="pres">
      <dgm:prSet presAssocID="{3CE38CBB-E5E0-4AD3-894A-4670DCB682EE}" presName="aSpace2" presStyleCnt="0"/>
      <dgm:spPr/>
    </dgm:pt>
    <dgm:pt modelId="{0D7408EA-141F-47D7-8117-FE2AA3BFDE72}" type="pres">
      <dgm:prSet presAssocID="{4BA3ABA3-9BB9-4980-AD34-AB5B492F0B97}" presName="childNode" presStyleLbl="node1" presStyleIdx="2" presStyleCnt="6">
        <dgm:presLayoutVars>
          <dgm:bulletEnabled val="1"/>
        </dgm:presLayoutVars>
      </dgm:prSet>
      <dgm:spPr/>
    </dgm:pt>
    <dgm:pt modelId="{B450B60C-DA2C-470D-894F-3526F450B6AE}" type="pres">
      <dgm:prSet presAssocID="{3AE12265-3BFE-47D5-9A5A-39B261DE2411}" presName="aSpace" presStyleCnt="0"/>
      <dgm:spPr/>
    </dgm:pt>
    <dgm:pt modelId="{2E3B2C6E-0686-44A0-86A0-3008EBF8E716}" type="pres">
      <dgm:prSet presAssocID="{B8339127-3533-4B0D-B3D3-6DBCFE67CB45}" presName="compNode" presStyleCnt="0"/>
      <dgm:spPr/>
    </dgm:pt>
    <dgm:pt modelId="{D70CD204-42CF-4559-8439-F3E07330C3D2}" type="pres">
      <dgm:prSet presAssocID="{B8339127-3533-4B0D-B3D3-6DBCFE67CB45}" presName="aNode" presStyleLbl="bgShp" presStyleIdx="1" presStyleCnt="2"/>
      <dgm:spPr/>
    </dgm:pt>
    <dgm:pt modelId="{FF8F1018-6D12-4326-9ACE-42979BF0613B}" type="pres">
      <dgm:prSet presAssocID="{B8339127-3533-4B0D-B3D3-6DBCFE67CB45}" presName="textNode" presStyleLbl="bgShp" presStyleIdx="1" presStyleCnt="2"/>
      <dgm:spPr/>
    </dgm:pt>
    <dgm:pt modelId="{27D8C54D-4522-4E05-9C7A-C355AB5B297E}" type="pres">
      <dgm:prSet presAssocID="{B8339127-3533-4B0D-B3D3-6DBCFE67CB45}" presName="compChildNode" presStyleCnt="0"/>
      <dgm:spPr/>
    </dgm:pt>
    <dgm:pt modelId="{C62755D4-86D0-4297-9CDA-ACD17CE07BDF}" type="pres">
      <dgm:prSet presAssocID="{B8339127-3533-4B0D-B3D3-6DBCFE67CB45}" presName="theInnerList" presStyleCnt="0"/>
      <dgm:spPr/>
    </dgm:pt>
    <dgm:pt modelId="{09E1D1D8-B9EF-4A80-86A0-302C7798D7E3}" type="pres">
      <dgm:prSet presAssocID="{1754014A-2567-45DE-A2D3-BD5A6B9135B4}" presName="childNode" presStyleLbl="node1" presStyleIdx="3" presStyleCnt="6">
        <dgm:presLayoutVars>
          <dgm:bulletEnabled val="1"/>
        </dgm:presLayoutVars>
      </dgm:prSet>
      <dgm:spPr/>
    </dgm:pt>
    <dgm:pt modelId="{346325D4-39AA-4D07-8290-C5F85FA1A0E2}" type="pres">
      <dgm:prSet presAssocID="{1754014A-2567-45DE-A2D3-BD5A6B9135B4}" presName="aSpace2" presStyleCnt="0"/>
      <dgm:spPr/>
    </dgm:pt>
    <dgm:pt modelId="{11D60AAC-A52C-4DEA-A75F-C706050EA78A}" type="pres">
      <dgm:prSet presAssocID="{3980F294-C087-475A-A378-2180B5381752}" presName="childNode" presStyleLbl="node1" presStyleIdx="4" presStyleCnt="6">
        <dgm:presLayoutVars>
          <dgm:bulletEnabled val="1"/>
        </dgm:presLayoutVars>
      </dgm:prSet>
      <dgm:spPr/>
    </dgm:pt>
    <dgm:pt modelId="{94D500AD-654F-4AFA-BAA6-246FEFE7E5A0}" type="pres">
      <dgm:prSet presAssocID="{3980F294-C087-475A-A378-2180B5381752}" presName="aSpace2" presStyleCnt="0"/>
      <dgm:spPr/>
    </dgm:pt>
    <dgm:pt modelId="{1F432AC6-AE6A-442E-91F8-A19C2F3712B7}" type="pres">
      <dgm:prSet presAssocID="{05C0BC87-7498-4839-BFD8-3C6A53A7B5CD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C1635706-A512-47CA-BEFE-24678FB119EE}" type="presOf" srcId="{B8339127-3533-4B0D-B3D3-6DBCFE67CB45}" destId="{D70CD204-42CF-4559-8439-F3E07330C3D2}" srcOrd="0" destOrd="0" presId="urn:microsoft.com/office/officeart/2005/8/layout/lProcess2"/>
    <dgm:cxn modelId="{1486220E-9AB0-4D0B-B738-7B8B6A44CB79}" srcId="{3AE12265-3BFE-47D5-9A5A-39B261DE2411}" destId="{87C5A228-390B-4C48-9A4A-4081C8B30F82}" srcOrd="0" destOrd="0" parTransId="{F90D9564-BBF5-4882-81A4-36CE43A3D3AE}" sibTransId="{FC6E159E-6709-4812-8E45-D0CE54F18806}"/>
    <dgm:cxn modelId="{7B1CDA10-472A-40D9-A3A5-E6B63BEE557B}" type="presOf" srcId="{F2CE6BB3-ECA6-4A0D-8B81-5AB03DF56439}" destId="{D3FA3A26-71DE-42D1-9D82-2AAC4B1E5AA2}" srcOrd="0" destOrd="0" presId="urn:microsoft.com/office/officeart/2005/8/layout/lProcess2"/>
    <dgm:cxn modelId="{D8D13D1E-F5C7-4084-811A-72E20456447E}" srcId="{B8339127-3533-4B0D-B3D3-6DBCFE67CB45}" destId="{3980F294-C087-475A-A378-2180B5381752}" srcOrd="1" destOrd="0" parTransId="{4513DF58-F040-4C70-B600-33DF326D77F0}" sibTransId="{B0947C4A-7723-41A2-9FEB-0DD80BBFB70A}"/>
    <dgm:cxn modelId="{4A6BD727-A2E8-4210-84F3-F139EAF58F3F}" type="presOf" srcId="{4BA3ABA3-9BB9-4980-AD34-AB5B492F0B97}" destId="{0D7408EA-141F-47D7-8117-FE2AA3BFDE72}" srcOrd="0" destOrd="0" presId="urn:microsoft.com/office/officeart/2005/8/layout/lProcess2"/>
    <dgm:cxn modelId="{5F867931-BE92-4C0A-9480-EEA0BC5BBF3B}" srcId="{3AE12265-3BFE-47D5-9A5A-39B261DE2411}" destId="{4BA3ABA3-9BB9-4980-AD34-AB5B492F0B97}" srcOrd="2" destOrd="0" parTransId="{8899C59B-B6DF-4119-9EEA-55C9FB4CFD13}" sibTransId="{52B338A6-75EE-427A-9B32-6DB8AC81C3F8}"/>
    <dgm:cxn modelId="{92D44733-2F8F-4E8B-9A59-B472854AD047}" srcId="{F2CE6BB3-ECA6-4A0D-8B81-5AB03DF56439}" destId="{B8339127-3533-4B0D-B3D3-6DBCFE67CB45}" srcOrd="1" destOrd="0" parTransId="{075D5FAA-C81E-4DAE-BA93-366062ACA182}" sibTransId="{E07FEC02-F5D1-4F7C-881B-D67C8D1143B8}"/>
    <dgm:cxn modelId="{0B02F53A-470E-47E7-AD9B-ACE7E74361DF}" srcId="{B8339127-3533-4B0D-B3D3-6DBCFE67CB45}" destId="{05C0BC87-7498-4839-BFD8-3C6A53A7B5CD}" srcOrd="2" destOrd="0" parTransId="{9D792193-CD9D-456F-889B-789B24BEA08C}" sibTransId="{932E4E2D-4290-43A8-B5F4-1CC1F7AA499E}"/>
    <dgm:cxn modelId="{BD355042-A325-4B3E-9BBF-CCA18E222202}" type="presOf" srcId="{3AE12265-3BFE-47D5-9A5A-39B261DE2411}" destId="{6A5CFE08-008F-4CC1-A330-35593C38272A}" srcOrd="0" destOrd="0" presId="urn:microsoft.com/office/officeart/2005/8/layout/lProcess2"/>
    <dgm:cxn modelId="{C1779C6C-0A76-4060-A538-BBC8AA8BEAE9}" type="presOf" srcId="{87C5A228-390B-4C48-9A4A-4081C8B30F82}" destId="{EBDC6E99-E388-4318-8A17-29F58E6608AD}" srcOrd="0" destOrd="0" presId="urn:microsoft.com/office/officeart/2005/8/layout/lProcess2"/>
    <dgm:cxn modelId="{844D266F-0254-473C-AC1B-96369D9CF3E0}" type="presOf" srcId="{3AE12265-3BFE-47D5-9A5A-39B261DE2411}" destId="{EA4D1438-1E83-479E-8A4F-798D9DACECEF}" srcOrd="1" destOrd="0" presId="urn:microsoft.com/office/officeart/2005/8/layout/lProcess2"/>
    <dgm:cxn modelId="{A2EEF753-7229-4B79-820B-6A2D0E76F807}" type="presOf" srcId="{05C0BC87-7498-4839-BFD8-3C6A53A7B5CD}" destId="{1F432AC6-AE6A-442E-91F8-A19C2F3712B7}" srcOrd="0" destOrd="0" presId="urn:microsoft.com/office/officeart/2005/8/layout/lProcess2"/>
    <dgm:cxn modelId="{A7384E7D-78B0-440A-9BA8-FFEB88C156AC}" srcId="{B8339127-3533-4B0D-B3D3-6DBCFE67CB45}" destId="{1754014A-2567-45DE-A2D3-BD5A6B9135B4}" srcOrd="0" destOrd="0" parTransId="{FCB75669-EBD3-4E7A-9A07-FF9B3CA20CD2}" sibTransId="{E9248908-74EF-4A4A-8DE1-9C84FCD5F04D}"/>
    <dgm:cxn modelId="{7335788B-FE55-435F-A263-AF8CBF692E88}" type="presOf" srcId="{B8339127-3533-4B0D-B3D3-6DBCFE67CB45}" destId="{FF8F1018-6D12-4326-9ACE-42979BF0613B}" srcOrd="1" destOrd="0" presId="urn:microsoft.com/office/officeart/2005/8/layout/lProcess2"/>
    <dgm:cxn modelId="{D2EF44A6-01A3-406A-B4B6-4A1CBE160B56}" srcId="{F2CE6BB3-ECA6-4A0D-8B81-5AB03DF56439}" destId="{3AE12265-3BFE-47D5-9A5A-39B261DE2411}" srcOrd="0" destOrd="0" parTransId="{4A7DEE2A-B2A4-46AB-9361-BE62EE26971A}" sibTransId="{4A0723F2-B75B-4490-8BC2-E243995C2E5F}"/>
    <dgm:cxn modelId="{D8CB75BC-C0D7-4419-AB65-CAD03B098CF1}" type="presOf" srcId="{3980F294-C087-475A-A378-2180B5381752}" destId="{11D60AAC-A52C-4DEA-A75F-C706050EA78A}" srcOrd="0" destOrd="0" presId="urn:microsoft.com/office/officeart/2005/8/layout/lProcess2"/>
    <dgm:cxn modelId="{ED17B1D0-89B4-4D43-B25A-760ED931F7E4}" srcId="{3AE12265-3BFE-47D5-9A5A-39B261DE2411}" destId="{3CE38CBB-E5E0-4AD3-894A-4670DCB682EE}" srcOrd="1" destOrd="0" parTransId="{C2387815-D154-4D62-AEED-9393D945E3EF}" sibTransId="{E92BD6D2-D1FC-4414-9E23-AEBA4B1C3ED5}"/>
    <dgm:cxn modelId="{7B8A5EE5-9DE7-4838-BD08-C19319F67A66}" type="presOf" srcId="{3CE38CBB-E5E0-4AD3-894A-4670DCB682EE}" destId="{8AF0260A-13FA-42B4-AFD0-1001817433E7}" srcOrd="0" destOrd="0" presId="urn:microsoft.com/office/officeart/2005/8/layout/lProcess2"/>
    <dgm:cxn modelId="{89C2D2EB-5183-4009-AFA7-35B22F7AA64D}" type="presOf" srcId="{1754014A-2567-45DE-A2D3-BD5A6B9135B4}" destId="{09E1D1D8-B9EF-4A80-86A0-302C7798D7E3}" srcOrd="0" destOrd="0" presId="urn:microsoft.com/office/officeart/2005/8/layout/lProcess2"/>
    <dgm:cxn modelId="{4821025A-8DC6-4D3E-B679-23A1C7BF7D6A}" type="presParOf" srcId="{D3FA3A26-71DE-42D1-9D82-2AAC4B1E5AA2}" destId="{4508B2E7-7279-4A08-AD08-619E689D96F8}" srcOrd="0" destOrd="0" presId="urn:microsoft.com/office/officeart/2005/8/layout/lProcess2"/>
    <dgm:cxn modelId="{10723C1E-246C-4839-B1E6-E7C96BAE2E21}" type="presParOf" srcId="{4508B2E7-7279-4A08-AD08-619E689D96F8}" destId="{6A5CFE08-008F-4CC1-A330-35593C38272A}" srcOrd="0" destOrd="0" presId="urn:microsoft.com/office/officeart/2005/8/layout/lProcess2"/>
    <dgm:cxn modelId="{9BF05A3F-67FD-4208-9EEB-3F8C0CD736DB}" type="presParOf" srcId="{4508B2E7-7279-4A08-AD08-619E689D96F8}" destId="{EA4D1438-1E83-479E-8A4F-798D9DACECEF}" srcOrd="1" destOrd="0" presId="urn:microsoft.com/office/officeart/2005/8/layout/lProcess2"/>
    <dgm:cxn modelId="{9C6662CD-FB83-40FE-951C-1F35FEA47F72}" type="presParOf" srcId="{4508B2E7-7279-4A08-AD08-619E689D96F8}" destId="{B3CB489D-0E25-4581-AE05-F4763BC5811B}" srcOrd="2" destOrd="0" presId="urn:microsoft.com/office/officeart/2005/8/layout/lProcess2"/>
    <dgm:cxn modelId="{D17EECA0-0610-43B4-A1B4-0E0596EEC8C5}" type="presParOf" srcId="{B3CB489D-0E25-4581-AE05-F4763BC5811B}" destId="{93F607CF-D70F-4073-A3FA-90AFE4A7000A}" srcOrd="0" destOrd="0" presId="urn:microsoft.com/office/officeart/2005/8/layout/lProcess2"/>
    <dgm:cxn modelId="{49B7C0F3-B846-4EAB-83EE-75F4A99BEA0F}" type="presParOf" srcId="{93F607CF-D70F-4073-A3FA-90AFE4A7000A}" destId="{EBDC6E99-E388-4318-8A17-29F58E6608AD}" srcOrd="0" destOrd="0" presId="urn:microsoft.com/office/officeart/2005/8/layout/lProcess2"/>
    <dgm:cxn modelId="{263C01E1-0758-4C6C-9D1A-2614BAE8D0CA}" type="presParOf" srcId="{93F607CF-D70F-4073-A3FA-90AFE4A7000A}" destId="{ABB4FEF2-93F8-4A0B-848C-5A5AB41F3CCF}" srcOrd="1" destOrd="0" presId="urn:microsoft.com/office/officeart/2005/8/layout/lProcess2"/>
    <dgm:cxn modelId="{AD8EA43D-0539-4188-8B82-1F811BC2003B}" type="presParOf" srcId="{93F607CF-D70F-4073-A3FA-90AFE4A7000A}" destId="{8AF0260A-13FA-42B4-AFD0-1001817433E7}" srcOrd="2" destOrd="0" presId="urn:microsoft.com/office/officeart/2005/8/layout/lProcess2"/>
    <dgm:cxn modelId="{920BE5D2-4062-4C9B-83CA-DB5B15277D8F}" type="presParOf" srcId="{93F607CF-D70F-4073-A3FA-90AFE4A7000A}" destId="{D04EA4F2-3780-41A6-B1D2-1E87A877ABF3}" srcOrd="3" destOrd="0" presId="urn:microsoft.com/office/officeart/2005/8/layout/lProcess2"/>
    <dgm:cxn modelId="{152C4BCD-0884-448A-97A9-4A4AC3C9AB63}" type="presParOf" srcId="{93F607CF-D70F-4073-A3FA-90AFE4A7000A}" destId="{0D7408EA-141F-47D7-8117-FE2AA3BFDE72}" srcOrd="4" destOrd="0" presId="urn:microsoft.com/office/officeart/2005/8/layout/lProcess2"/>
    <dgm:cxn modelId="{03CEA194-5163-41FC-B785-68492EE45FB9}" type="presParOf" srcId="{D3FA3A26-71DE-42D1-9D82-2AAC4B1E5AA2}" destId="{B450B60C-DA2C-470D-894F-3526F450B6AE}" srcOrd="1" destOrd="0" presId="urn:microsoft.com/office/officeart/2005/8/layout/lProcess2"/>
    <dgm:cxn modelId="{2CF35D75-F4F5-4966-85A8-AEA4E0B95BE0}" type="presParOf" srcId="{D3FA3A26-71DE-42D1-9D82-2AAC4B1E5AA2}" destId="{2E3B2C6E-0686-44A0-86A0-3008EBF8E716}" srcOrd="2" destOrd="0" presId="urn:microsoft.com/office/officeart/2005/8/layout/lProcess2"/>
    <dgm:cxn modelId="{1E5612FF-9BA0-496D-8861-19E84E4BDA62}" type="presParOf" srcId="{2E3B2C6E-0686-44A0-86A0-3008EBF8E716}" destId="{D70CD204-42CF-4559-8439-F3E07330C3D2}" srcOrd="0" destOrd="0" presId="urn:microsoft.com/office/officeart/2005/8/layout/lProcess2"/>
    <dgm:cxn modelId="{310547AC-2B2F-4C2A-93A7-3F9A6AFDBDE1}" type="presParOf" srcId="{2E3B2C6E-0686-44A0-86A0-3008EBF8E716}" destId="{FF8F1018-6D12-4326-9ACE-42979BF0613B}" srcOrd="1" destOrd="0" presId="urn:microsoft.com/office/officeart/2005/8/layout/lProcess2"/>
    <dgm:cxn modelId="{F11C1DC4-0AF4-4A9C-8698-3B721494BB8A}" type="presParOf" srcId="{2E3B2C6E-0686-44A0-86A0-3008EBF8E716}" destId="{27D8C54D-4522-4E05-9C7A-C355AB5B297E}" srcOrd="2" destOrd="0" presId="urn:microsoft.com/office/officeart/2005/8/layout/lProcess2"/>
    <dgm:cxn modelId="{F3E5B40D-845D-4D69-A167-207A688DCBC8}" type="presParOf" srcId="{27D8C54D-4522-4E05-9C7A-C355AB5B297E}" destId="{C62755D4-86D0-4297-9CDA-ACD17CE07BDF}" srcOrd="0" destOrd="0" presId="urn:microsoft.com/office/officeart/2005/8/layout/lProcess2"/>
    <dgm:cxn modelId="{95087CBC-7828-4507-930C-A79357BB4D32}" type="presParOf" srcId="{C62755D4-86D0-4297-9CDA-ACD17CE07BDF}" destId="{09E1D1D8-B9EF-4A80-86A0-302C7798D7E3}" srcOrd="0" destOrd="0" presId="urn:microsoft.com/office/officeart/2005/8/layout/lProcess2"/>
    <dgm:cxn modelId="{571CB1BD-1898-4F69-8D61-F43BDCA6A73D}" type="presParOf" srcId="{C62755D4-86D0-4297-9CDA-ACD17CE07BDF}" destId="{346325D4-39AA-4D07-8290-C5F85FA1A0E2}" srcOrd="1" destOrd="0" presId="urn:microsoft.com/office/officeart/2005/8/layout/lProcess2"/>
    <dgm:cxn modelId="{4C97CFEE-B338-4F0F-8D82-3D375FF3C941}" type="presParOf" srcId="{C62755D4-86D0-4297-9CDA-ACD17CE07BDF}" destId="{11D60AAC-A52C-4DEA-A75F-C706050EA78A}" srcOrd="2" destOrd="0" presId="urn:microsoft.com/office/officeart/2005/8/layout/lProcess2"/>
    <dgm:cxn modelId="{0D70BAA0-6663-485C-BC01-F3E96F002981}" type="presParOf" srcId="{C62755D4-86D0-4297-9CDA-ACD17CE07BDF}" destId="{94D500AD-654F-4AFA-BAA6-246FEFE7E5A0}" srcOrd="3" destOrd="0" presId="urn:microsoft.com/office/officeart/2005/8/layout/lProcess2"/>
    <dgm:cxn modelId="{1A901294-D5F3-4360-8341-7B69A5929EB3}" type="presParOf" srcId="{C62755D4-86D0-4297-9CDA-ACD17CE07BDF}" destId="{1F432AC6-AE6A-442E-91F8-A19C2F3712B7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5CFE08-008F-4CC1-A330-35593C38272A}">
      <dsp:nvSpPr>
        <dsp:cNvPr id="0" name=""/>
        <dsp:cNvSpPr/>
      </dsp:nvSpPr>
      <dsp:spPr>
        <a:xfrm>
          <a:off x="7264" y="0"/>
          <a:ext cx="6988167" cy="911354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40" tIns="243840" rIns="243840" bIns="243840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tx1"/>
            </a:buClr>
            <a:buNone/>
          </a:pPr>
          <a:r>
            <a:rPr lang="en-US" sz="6400" kern="1200" dirty="0">
              <a:solidFill>
                <a:schemeClr val="tx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rPr>
            <a:t>Market Disruption</a:t>
          </a:r>
          <a:endParaRPr lang="en-US" sz="6400" kern="1200" dirty="0">
            <a:solidFill>
              <a:schemeClr val="tx1">
                <a:lumMod val="75000"/>
              </a:schemeClr>
            </a:solidFill>
          </a:endParaRPr>
        </a:p>
      </dsp:txBody>
      <dsp:txXfrm>
        <a:off x="7264" y="0"/>
        <a:ext cx="6988167" cy="2734064"/>
      </dsp:txXfrm>
    </dsp:sp>
    <dsp:sp modelId="{EBDC6E99-E388-4318-8A17-29F58E6608AD}">
      <dsp:nvSpPr>
        <dsp:cNvPr id="0" name=""/>
        <dsp:cNvSpPr/>
      </dsp:nvSpPr>
      <dsp:spPr>
        <a:xfrm>
          <a:off x="706081" y="2734843"/>
          <a:ext cx="5590533" cy="179044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tx1"/>
            </a:buClr>
            <a:buNone/>
          </a:pPr>
          <a:r>
            <a:rPr lang="en-US" sz="2300" kern="1200" dirty="0">
              <a:solidFill>
                <a:schemeClr val="tx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rPr>
            <a:t>A venture may cause only incremental change in existing markets, or it may radically disrupt them. </a:t>
          </a:r>
          <a:endParaRPr lang="en-US" sz="2300" kern="1200" dirty="0">
            <a:solidFill>
              <a:schemeClr val="tx1">
                <a:lumMod val="75000"/>
              </a:schemeClr>
            </a:solidFill>
          </a:endParaRPr>
        </a:p>
      </dsp:txBody>
      <dsp:txXfrm>
        <a:off x="758521" y="2787283"/>
        <a:ext cx="5485653" cy="1685567"/>
      </dsp:txXfrm>
    </dsp:sp>
    <dsp:sp modelId="{8AF0260A-13FA-42B4-AFD0-1001817433E7}">
      <dsp:nvSpPr>
        <dsp:cNvPr id="0" name=""/>
        <dsp:cNvSpPr/>
      </dsp:nvSpPr>
      <dsp:spPr>
        <a:xfrm>
          <a:off x="706081" y="4800744"/>
          <a:ext cx="5590533" cy="179044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tx1"/>
            </a:buClr>
            <a:buNone/>
          </a:pPr>
          <a:r>
            <a:rPr lang="en-US" sz="2300" kern="1200" dirty="0">
              <a:solidFill>
                <a:schemeClr val="tx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rPr>
            <a:t>Incremental disruption might mean offering slightly better service, lower prices, or a modestly improved product. </a:t>
          </a:r>
          <a:endParaRPr lang="en-US" sz="2300" kern="1200" dirty="0">
            <a:solidFill>
              <a:schemeClr val="tx1">
                <a:lumMod val="75000"/>
              </a:schemeClr>
            </a:solidFill>
          </a:endParaRPr>
        </a:p>
      </dsp:txBody>
      <dsp:txXfrm>
        <a:off x="758521" y="4853184"/>
        <a:ext cx="5485653" cy="1685567"/>
      </dsp:txXfrm>
    </dsp:sp>
    <dsp:sp modelId="{0D7408EA-141F-47D7-8117-FE2AA3BFDE72}">
      <dsp:nvSpPr>
        <dsp:cNvPr id="0" name=""/>
        <dsp:cNvSpPr/>
      </dsp:nvSpPr>
      <dsp:spPr>
        <a:xfrm>
          <a:off x="706081" y="6866645"/>
          <a:ext cx="5590533" cy="179044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tx1"/>
            </a:buClr>
            <a:buNone/>
          </a:pPr>
          <a:r>
            <a:rPr lang="en-US" sz="2300" kern="1200" dirty="0">
              <a:solidFill>
                <a:schemeClr val="tx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rPr>
            <a:t>Radical disruption involves changing how an entire industry operates or creating a completely new market segment.</a:t>
          </a:r>
          <a:endParaRPr lang="en-US" sz="2300" kern="1200" dirty="0">
            <a:solidFill>
              <a:schemeClr val="tx1">
                <a:lumMod val="75000"/>
              </a:schemeClr>
            </a:solidFill>
          </a:endParaRPr>
        </a:p>
      </dsp:txBody>
      <dsp:txXfrm>
        <a:off x="758521" y="6919085"/>
        <a:ext cx="5485653" cy="1685567"/>
      </dsp:txXfrm>
    </dsp:sp>
    <dsp:sp modelId="{D70CD204-42CF-4559-8439-F3E07330C3D2}">
      <dsp:nvSpPr>
        <dsp:cNvPr id="0" name=""/>
        <dsp:cNvSpPr/>
      </dsp:nvSpPr>
      <dsp:spPr>
        <a:xfrm>
          <a:off x="7519544" y="0"/>
          <a:ext cx="6988167" cy="911354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40" tIns="243840" rIns="243840" bIns="243840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 dirty="0">
              <a:solidFill>
                <a:schemeClr val="tx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rPr>
            <a:t>Technological Advances</a:t>
          </a:r>
        </a:p>
      </dsp:txBody>
      <dsp:txXfrm>
        <a:off x="7519544" y="0"/>
        <a:ext cx="6988167" cy="2734064"/>
      </dsp:txXfrm>
    </dsp:sp>
    <dsp:sp modelId="{09E1D1D8-B9EF-4A80-86A0-302C7798D7E3}">
      <dsp:nvSpPr>
        <dsp:cNvPr id="0" name=""/>
        <dsp:cNvSpPr/>
      </dsp:nvSpPr>
      <dsp:spPr>
        <a:xfrm>
          <a:off x="8218360" y="2734843"/>
          <a:ext cx="5590533" cy="179044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tx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rPr>
            <a:t>Ventures may rely on incremental improvements in technology.</a:t>
          </a:r>
        </a:p>
      </dsp:txBody>
      <dsp:txXfrm>
        <a:off x="8270800" y="2787283"/>
        <a:ext cx="5485653" cy="1685567"/>
      </dsp:txXfrm>
    </dsp:sp>
    <dsp:sp modelId="{11D60AAC-A52C-4DEA-A75F-C706050EA78A}">
      <dsp:nvSpPr>
        <dsp:cNvPr id="0" name=""/>
        <dsp:cNvSpPr/>
      </dsp:nvSpPr>
      <dsp:spPr>
        <a:xfrm>
          <a:off x="8218360" y="4800744"/>
          <a:ext cx="5590533" cy="179044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tx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rPr>
            <a:t>Examples include upgrading an existing irrigation system</a:t>
          </a:r>
        </a:p>
      </dsp:txBody>
      <dsp:txXfrm>
        <a:off x="8270800" y="4853184"/>
        <a:ext cx="5485653" cy="1685567"/>
      </dsp:txXfrm>
    </dsp:sp>
    <dsp:sp modelId="{1F432AC6-AE6A-442E-91F8-A19C2F3712B7}">
      <dsp:nvSpPr>
        <dsp:cNvPr id="0" name=""/>
        <dsp:cNvSpPr/>
      </dsp:nvSpPr>
      <dsp:spPr>
        <a:xfrm>
          <a:off x="8218360" y="6866645"/>
          <a:ext cx="5590533" cy="179044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tx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rPr>
            <a:t>Alternatively, radical advances like inventing vertical farming systems that allow crops to be grown without soil or sunlight.</a:t>
          </a:r>
        </a:p>
      </dsp:txBody>
      <dsp:txXfrm>
        <a:off x="8270800" y="6919085"/>
        <a:ext cx="5485653" cy="16855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7E51A5-B478-1E40-8CBB-0DAA8831E99D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AD578-DED7-9640-8F31-2B6A02B2A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7782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D587F-861E-6740-9643-E3DDAE89B8D6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32F50-0B60-B34B-8422-4E195A5AE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543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1pPr>
    <a:lvl2pPr marL="806867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2pPr>
    <a:lvl3pPr marL="1613733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3pPr>
    <a:lvl4pPr marL="2420600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4pPr>
    <a:lvl5pPr marL="3227466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5pPr>
    <a:lvl6pPr marL="4034333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6pPr>
    <a:lvl7pPr marL="4841199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7pPr>
    <a:lvl8pPr marL="5648066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8pPr>
    <a:lvl9pPr marL="6454932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534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70F56-3CFA-E906-B9E8-22B7F75AA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42A81D-938A-A51E-94D7-8124F4E0D8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B9FF20-C917-4E93-5B85-93AD26E1D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78B9B-EA39-C62A-8B00-0EAA9F3831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105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ECDC4-D93A-7660-5EFE-6B5B0565E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E37973-92B2-BD25-0376-F474AF3D53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630238"/>
            <a:ext cx="3778250" cy="2125662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125D1D-54D4-0D2D-4B38-FC197FD388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/>
              <a:t>Quadrant A (Hearts – Incremental Tech, Existing Market):</a:t>
            </a:r>
          </a:p>
          <a:p>
            <a:pPr marL="1149767" lvl="1" indent="-342900">
              <a:buFontTx/>
              <a:buChar char="-"/>
            </a:pPr>
            <a:r>
              <a:rPr lang="en-US" dirty="0"/>
              <a:t>A local dairy farm invests in a slightly more efficient milking machine that reduces time per cow by 10%. The farm continues to sell milk to the same regional processor.</a:t>
            </a:r>
          </a:p>
          <a:p>
            <a:pPr marL="342900" indent="-342900">
              <a:buFontTx/>
              <a:buChar char="-"/>
            </a:pPr>
            <a:r>
              <a:rPr lang="en-US" dirty="0"/>
              <a:t>Quadrant B (Diamonds – Incremental Tech, New Market):</a:t>
            </a:r>
          </a:p>
          <a:p>
            <a:pPr marL="1149767" lvl="1" indent="-342900">
              <a:buFontTx/>
              <a:buChar char="-"/>
            </a:pPr>
            <a:r>
              <a:rPr lang="en-US" dirty="0"/>
              <a:t>A traditional vegetable farm begins packaging its produce in ready-to-eat snack packs for busy urban professionals, using existing farming methods but targeting a new market.</a:t>
            </a:r>
          </a:p>
          <a:p>
            <a:pPr marL="342900" indent="-342900">
              <a:buFontTx/>
              <a:buChar char="-"/>
            </a:pPr>
            <a:r>
              <a:rPr lang="en-US" dirty="0"/>
              <a:t>Quadrant C (Clubs – Radical Tech, Existing Market):</a:t>
            </a:r>
          </a:p>
          <a:p>
            <a:pPr marL="1149767" lvl="1" indent="-342900">
              <a:buFontTx/>
              <a:buChar char="-"/>
            </a:pPr>
            <a:r>
              <a:rPr lang="en-US" dirty="0"/>
              <a:t>A grain farm adopts autonomous tractors powered by AI to plant and harvest crops, disrupting how operations are conducted but still selling into the established commodity grain market.</a:t>
            </a:r>
          </a:p>
          <a:p>
            <a:pPr marL="342900" indent="-342900">
              <a:buFontTx/>
              <a:buChar char="-"/>
            </a:pPr>
            <a:r>
              <a:rPr lang="en-US" dirty="0"/>
              <a:t>Quadrant D (Spades – Radical Tech, New Market):</a:t>
            </a:r>
          </a:p>
          <a:p>
            <a:pPr marL="1149767" lvl="1" indent="-342900">
              <a:buFontTx/>
              <a:buChar char="-"/>
            </a:pPr>
            <a:r>
              <a:rPr lang="en-US" dirty="0"/>
              <a:t>A startup develops indoor aquaponic systems in shipping containers, allowing fish and vegetables to be raised together and sold to high-end restaurants that value local, sustainable, year-round supply.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C3A158-3C33-6A6F-41FB-B1056FA029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CAE60C-72A0-D14D-8733-C13212F694AD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5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D6E34-0CE9-5641-3BBD-CF68B922A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613AB7-D7E0-7B0C-EC26-53504EE56C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116078-EEC4-C434-3ED5-480B10E1F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7D310-A77E-A880-5502-E3A08CA0C8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834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A9CC3-D641-33F3-F634-6C4A02D50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F7ECBE-AB83-1402-7F5D-E5E68D3024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9B1CF5-7BF2-9FA7-0C5A-59255F136F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57946-EDB8-4E06-258A-23815893AB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209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438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398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02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CF888-FCD6-AC94-3CB4-24F17DBF1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DE45A-044F-3281-0C79-29CB0FE13A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F57C8C-5855-4135-19CE-147A619FD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CE6E7-8351-3EF6-1C7F-229DBAB30B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539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7D25B-EBC9-BED7-C42F-5744D0232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A6091C-B1E1-7082-B14A-A4A3EA1274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C0A1E9-F724-E4FF-9BCF-6C399C699C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43A92-F61C-B83A-C938-000C796CC6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73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30238"/>
            <a:ext cx="3778250" cy="2125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FF0000"/>
                </a:solidFill>
                <a:cs typeface="Tahoma" pitchFamily="34" charset="0"/>
              </a:rPr>
              <a:t>Table</a:t>
            </a:r>
            <a:r>
              <a:rPr lang="en-US" sz="1200" dirty="0">
                <a:cs typeface="Tahoma" pitchFamily="34" charset="0"/>
              </a:rPr>
              <a:t> 6.1 </a:t>
            </a:r>
            <a:endParaRPr lang="en-GB" sz="1200" b="0" i="1" u="none" strike="noStrike" kern="120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r>
              <a:rPr lang="en-GB" sz="1200" b="0" i="1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Source:</a:t>
            </a:r>
            <a:r>
              <a:rPr lang="en-GB" sz="1200" b="1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Karl H. Vesper, New Venture Strategies, (Revised Edition), 1st Edition, © 1990. Reprinted by permission of Pearson Education, Inc., </a:t>
            </a:r>
            <a:r>
              <a:rPr lang="en-IN" sz="12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Upper Saddle River, NJ.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CAE60C-72A0-D14D-8733-C13212F694AD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055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Placing these two dimensions on axes creates four quadrants. Each quadrant reflects a different type of venture:</a:t>
            </a:r>
          </a:p>
          <a:p>
            <a:pPr marL="342900" indent="-342900">
              <a:buFontTx/>
              <a:buChar char="-"/>
            </a:pPr>
            <a:r>
              <a:rPr lang="en-US" dirty="0"/>
              <a:t>Quadrant A (Incremental Tech + Incremental Market): </a:t>
            </a:r>
          </a:p>
          <a:p>
            <a:pPr marL="1149767" lvl="1" indent="-342900">
              <a:buFontTx/>
              <a:buChar char="-"/>
            </a:pPr>
            <a:r>
              <a:rPr lang="en-US" dirty="0"/>
              <a:t>Small improvements in both technology and the way products are sold. </a:t>
            </a:r>
          </a:p>
          <a:p>
            <a:pPr marL="1149767" lvl="1" indent="-342900">
              <a:buFontTx/>
              <a:buChar char="-"/>
            </a:pPr>
            <a:r>
              <a:rPr lang="en-US" dirty="0"/>
              <a:t>Example: A farm improves efficiency by using drip irrigation rather than flood irrigation.</a:t>
            </a:r>
          </a:p>
          <a:p>
            <a:pPr marL="342900" indent="-342900">
              <a:buFontTx/>
              <a:buChar char="-"/>
            </a:pPr>
            <a:r>
              <a:rPr lang="en-US" dirty="0"/>
              <a:t>Quadrant B (Incremental Tech + Radical Market): </a:t>
            </a:r>
          </a:p>
          <a:p>
            <a:pPr marL="1149767" lvl="1" indent="-342900">
              <a:buFontTx/>
              <a:buChar char="-"/>
            </a:pPr>
            <a:r>
              <a:rPr lang="en-US" dirty="0"/>
              <a:t>Uses existing technology but introduces it to a completely new market. </a:t>
            </a:r>
          </a:p>
          <a:p>
            <a:pPr marL="1149767" lvl="1" indent="-342900">
              <a:buFontTx/>
              <a:buChar char="-"/>
            </a:pPr>
            <a:r>
              <a:rPr lang="en-US" dirty="0"/>
              <a:t>Example: Traditional farming methods applied to create a new niche for organic produce in urban areas.</a:t>
            </a:r>
          </a:p>
          <a:p>
            <a:pPr marL="342900" lvl="0" indent="-342900">
              <a:buFontTx/>
              <a:buChar char="-"/>
            </a:pPr>
            <a:r>
              <a:rPr lang="en-US" dirty="0"/>
              <a:t>Quadrant C (Radical Tech + Incremental Market):</a:t>
            </a:r>
          </a:p>
          <a:p>
            <a:pPr marL="1149767" lvl="1" indent="-342900">
              <a:buFontTx/>
              <a:buChar char="-"/>
            </a:pPr>
            <a:r>
              <a:rPr lang="en-US" dirty="0"/>
              <a:t>Applies a major new technology to an existing market. </a:t>
            </a:r>
          </a:p>
          <a:p>
            <a:pPr marL="1149767" lvl="1" indent="-342900">
              <a:buFontTx/>
              <a:buChar char="-"/>
            </a:pPr>
            <a:r>
              <a:rPr lang="en-US" dirty="0"/>
              <a:t>Example: Introducing drones or AI-driven sensors into conventional crop monitoring.</a:t>
            </a:r>
          </a:p>
          <a:p>
            <a:pPr marL="342900" lvl="0" indent="-342900">
              <a:buFontTx/>
              <a:buChar char="-"/>
            </a:pPr>
            <a:r>
              <a:rPr lang="en-US" dirty="0"/>
              <a:t>Quadrant D (Radical Tech + Radical Market):</a:t>
            </a:r>
          </a:p>
          <a:p>
            <a:pPr marL="1149767" lvl="1" indent="-342900">
              <a:buFontTx/>
              <a:buChar char="-"/>
            </a:pPr>
            <a:r>
              <a:rPr lang="en-US" dirty="0"/>
              <a:t>The most transformative ventures, using breakthrough technology to create an entirely new market. </a:t>
            </a:r>
          </a:p>
          <a:p>
            <a:pPr marL="1149767" lvl="1" indent="-342900">
              <a:buFontTx/>
              <a:buChar char="-"/>
            </a:pPr>
            <a:r>
              <a:rPr lang="en-US" dirty="0"/>
              <a:t>Example: Vertical hydroponic farms inside city warehouses supplying fresh greens year-round.</a:t>
            </a:r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16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00E2E-14A1-3F84-5073-66CD0530E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E503EE-6F12-40D9-33D8-D1EF3B0921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8DEF5A-BDB0-D482-5A58-F86A5698CA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Placing these two dimensions on axes creates four quadrants. Each quadrant reflects a different type of venture:</a:t>
            </a:r>
          </a:p>
          <a:p>
            <a:pPr marL="342900" indent="-342900">
              <a:buFontTx/>
              <a:buChar char="-"/>
            </a:pPr>
            <a:r>
              <a:rPr lang="en-US" dirty="0"/>
              <a:t>Quadrant A (Incremental Tech + Incremental Market): </a:t>
            </a:r>
          </a:p>
          <a:p>
            <a:pPr marL="1149767" lvl="1" indent="-342900">
              <a:buFontTx/>
              <a:buChar char="-"/>
            </a:pPr>
            <a:r>
              <a:rPr lang="en-US" dirty="0"/>
              <a:t>Small improvements in both technology and the way products are sold. </a:t>
            </a:r>
          </a:p>
          <a:p>
            <a:pPr marL="1149767" lvl="1" indent="-342900">
              <a:buFontTx/>
              <a:buChar char="-"/>
            </a:pPr>
            <a:r>
              <a:rPr lang="en-US" dirty="0"/>
              <a:t>Example: A farm improves efficiency by using drip irrigation rather than flood irrigation.</a:t>
            </a:r>
          </a:p>
          <a:p>
            <a:pPr marL="342900" indent="-342900">
              <a:buFontTx/>
              <a:buChar char="-"/>
            </a:pPr>
            <a:r>
              <a:rPr lang="en-US" dirty="0"/>
              <a:t>Quadrant B (Incremental Tech + Radical Market): </a:t>
            </a:r>
          </a:p>
          <a:p>
            <a:pPr marL="1149767" lvl="1" indent="-342900">
              <a:buFontTx/>
              <a:buChar char="-"/>
            </a:pPr>
            <a:r>
              <a:rPr lang="en-US" dirty="0"/>
              <a:t>Uses existing technology but introduces it to a completely new market. </a:t>
            </a:r>
          </a:p>
          <a:p>
            <a:pPr marL="1149767" lvl="1" indent="-342900">
              <a:buFontTx/>
              <a:buChar char="-"/>
            </a:pPr>
            <a:r>
              <a:rPr lang="en-US" dirty="0"/>
              <a:t>Example: Traditional farming methods applied to create a new niche for organic produce in urban areas.</a:t>
            </a:r>
          </a:p>
          <a:p>
            <a:pPr marL="342900" lvl="0" indent="-342900">
              <a:buFontTx/>
              <a:buChar char="-"/>
            </a:pPr>
            <a:r>
              <a:rPr lang="en-US" dirty="0"/>
              <a:t>Quadrant C (Radical Tech + Incremental Market):</a:t>
            </a:r>
          </a:p>
          <a:p>
            <a:pPr marL="1149767" lvl="1" indent="-342900">
              <a:buFontTx/>
              <a:buChar char="-"/>
            </a:pPr>
            <a:r>
              <a:rPr lang="en-US" dirty="0"/>
              <a:t>Applies a major new technology to an existing market. </a:t>
            </a:r>
          </a:p>
          <a:p>
            <a:pPr marL="1149767" lvl="1" indent="-342900">
              <a:buFontTx/>
              <a:buChar char="-"/>
            </a:pPr>
            <a:r>
              <a:rPr lang="en-US" dirty="0"/>
              <a:t>Example: Introducing drones or AI-driven sensors into conventional crop monitoring.</a:t>
            </a:r>
          </a:p>
          <a:p>
            <a:pPr marL="342900" lvl="0" indent="-342900">
              <a:buFontTx/>
              <a:buChar char="-"/>
            </a:pPr>
            <a:r>
              <a:rPr lang="en-US" dirty="0"/>
              <a:t>Quadrant D (Radical Tech + Radical Market):</a:t>
            </a:r>
          </a:p>
          <a:p>
            <a:pPr marL="1149767" lvl="1" indent="-342900">
              <a:buFontTx/>
              <a:buChar char="-"/>
            </a:pPr>
            <a:r>
              <a:rPr lang="en-US" dirty="0"/>
              <a:t>The most transformative ventures, using breakthrough technology to create an entirely new market. </a:t>
            </a:r>
          </a:p>
          <a:p>
            <a:pPr marL="1149767" lvl="1" indent="-342900">
              <a:buFontTx/>
              <a:buChar char="-"/>
            </a:pPr>
            <a:r>
              <a:rPr lang="en-US" dirty="0"/>
              <a:t>Example: Vertical hydroponic farms inside city warehouses supplying fresh greens year-round.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25FE2-FF83-1C60-B2A6-60DAB3F4DC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0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30238"/>
            <a:ext cx="3778250" cy="2125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/>
              <a:t>Quadrant A (Hearts – Incremental Tech, Existing Market):</a:t>
            </a:r>
          </a:p>
          <a:p>
            <a:pPr marL="1149767" lvl="1" indent="-342900">
              <a:buFontTx/>
              <a:buChar char="-"/>
            </a:pPr>
            <a:r>
              <a:rPr lang="en-US" dirty="0"/>
              <a:t>A local dairy farm invests in a slightly more efficient milking machine that reduces time per cow by 10%. The farm continues to sell milk to the same regional processor.</a:t>
            </a:r>
          </a:p>
          <a:p>
            <a:pPr marL="342900" indent="-342900">
              <a:buFontTx/>
              <a:buChar char="-"/>
            </a:pPr>
            <a:r>
              <a:rPr lang="en-US" dirty="0"/>
              <a:t>Quadrant B (Diamonds – Incremental Tech, New Market):</a:t>
            </a:r>
          </a:p>
          <a:p>
            <a:pPr marL="1149767" lvl="1" indent="-342900">
              <a:buFontTx/>
              <a:buChar char="-"/>
            </a:pPr>
            <a:r>
              <a:rPr lang="en-US" dirty="0"/>
              <a:t>A traditional vegetable farm begins packaging its produce in ready-to-eat snack packs for busy urban professionals, using existing farming methods but targeting a new market.</a:t>
            </a:r>
          </a:p>
          <a:p>
            <a:pPr marL="342900" indent="-342900">
              <a:buFontTx/>
              <a:buChar char="-"/>
            </a:pPr>
            <a:r>
              <a:rPr lang="en-US" dirty="0"/>
              <a:t>Quadrant C (Clubs – Radical Tech, Existing Market):</a:t>
            </a:r>
          </a:p>
          <a:p>
            <a:pPr marL="1149767" lvl="1" indent="-342900">
              <a:buFontTx/>
              <a:buChar char="-"/>
            </a:pPr>
            <a:r>
              <a:rPr lang="en-US" dirty="0"/>
              <a:t>A grain farm adopts autonomous tractors powered by AI to plant and harvest crops, disrupting how operations are conducted but still selling into the established commodity grain market.</a:t>
            </a:r>
          </a:p>
          <a:p>
            <a:pPr marL="342900" indent="-342900">
              <a:buFontTx/>
              <a:buChar char="-"/>
            </a:pPr>
            <a:r>
              <a:rPr lang="en-US" dirty="0"/>
              <a:t>Quadrant D (Spades – Radical Tech, New Market):</a:t>
            </a:r>
          </a:p>
          <a:p>
            <a:pPr marL="1149767" lvl="1" indent="-342900">
              <a:buFontTx/>
              <a:buChar char="-"/>
            </a:pPr>
            <a:r>
              <a:rPr lang="en-US" dirty="0"/>
              <a:t>A startup develops indoor aquaponic systems in shipping containers, allowing fish and vegetables to be raised together and sold to high-end restaurants that value local, sustainable, year-round supply.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CAE60C-72A0-D14D-8733-C13212F694AD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199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-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BB2362A8-B35C-6344-168F-975FC4D60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383"/>
          <a:stretch/>
        </p:blipFill>
        <p:spPr>
          <a:xfrm>
            <a:off x="0" y="0"/>
            <a:ext cx="1916219" cy="85471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A12CD24-74CA-0905-D07A-23DF9DF44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542867"/>
            <a:ext cx="1916247" cy="517313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B3B6BF-2B16-86A0-06F6-306E154F9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916247" y="0"/>
            <a:ext cx="350193" cy="1371599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 descr="An aerial shot of Colorado State University campus">
            <a:extLst>
              <a:ext uri="{FF2B5EF4-FFF2-40B4-BE49-F238E27FC236}">
                <a16:creationId xmlns:a16="http://schemas.microsoft.com/office/drawing/2014/main" id="{D30282C0-5A37-362D-B1DC-BFE43AC19E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66439" y="-1"/>
            <a:ext cx="20578871" cy="13736203"/>
          </a:xfrm>
          <a:prstGeom prst="rect">
            <a:avLst/>
          </a:prstGeom>
        </p:spPr>
      </p:pic>
      <p:pic>
        <p:nvPicPr>
          <p:cNvPr id="39" name="Picture 38" descr="Colorado State University logo">
            <a:extLst>
              <a:ext uri="{FF2B5EF4-FFF2-40B4-BE49-F238E27FC236}">
                <a16:creationId xmlns:a16="http://schemas.microsoft.com/office/drawing/2014/main" id="{05598EE9-D485-D86F-A9DF-63BBA2F49A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42680" y="695055"/>
            <a:ext cx="5296465" cy="346558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0EED9DF-CA52-CD7D-5F2A-469D8A2F8F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95338" y="3524880"/>
            <a:ext cx="11950262" cy="5078313"/>
          </a:xfrm>
        </p:spPr>
        <p:txBody>
          <a:bodyPr/>
          <a:lstStyle>
            <a:lvl1pPr>
              <a:defRPr sz="10600"/>
            </a:lvl1pPr>
          </a:lstStyle>
          <a:p>
            <a:r>
              <a:rPr lang="en-US" dirty="0"/>
              <a:t>Three-line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cxnSp>
        <p:nvCxnSpPr>
          <p:cNvPr id="3" name="Straight Connecto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995338" y="9039224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9995339" y="9475255"/>
            <a:ext cx="11950262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name, or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E58544-6EFC-4319-575F-41CF67865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22845326" y="0"/>
            <a:ext cx="350193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1DD589-66DA-2560-7B34-287747EB1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3195530" y="1"/>
            <a:ext cx="1191645" cy="3962400"/>
            <a:chOff x="23195532" y="179377"/>
            <a:chExt cx="1191645" cy="395295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26362F0-052A-E80B-360A-0F46D76C684C}"/>
                </a:ext>
              </a:extLst>
            </p:cNvPr>
            <p:cNvSpPr/>
            <p:nvPr userDrawn="1"/>
          </p:nvSpPr>
          <p:spPr>
            <a:xfrm>
              <a:off x="23195532" y="179377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0BF2DAB-1C7F-87EA-DF8A-701A4C25A3EB}"/>
                </a:ext>
              </a:extLst>
            </p:cNvPr>
            <p:cNvSpPr/>
            <p:nvPr userDrawn="1"/>
          </p:nvSpPr>
          <p:spPr>
            <a:xfrm>
              <a:off x="23195534" y="743665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F244137-7879-AF2B-2E0D-AAEA8C7DDE72}"/>
                </a:ext>
              </a:extLst>
            </p:cNvPr>
            <p:cNvSpPr/>
            <p:nvPr userDrawn="1"/>
          </p:nvSpPr>
          <p:spPr>
            <a:xfrm>
              <a:off x="23195533" y="1307953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477791B-4C41-7E9E-6085-EFCADA0331E2}"/>
                </a:ext>
              </a:extLst>
            </p:cNvPr>
            <p:cNvSpPr/>
            <p:nvPr userDrawn="1"/>
          </p:nvSpPr>
          <p:spPr>
            <a:xfrm>
              <a:off x="23195532" y="1872241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C980BD-F417-0023-DD45-CB642CEB103B}"/>
                </a:ext>
              </a:extLst>
            </p:cNvPr>
            <p:cNvSpPr/>
            <p:nvPr userDrawn="1"/>
          </p:nvSpPr>
          <p:spPr>
            <a:xfrm>
              <a:off x="23195532" y="2436529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75C76B-5CBC-4C1C-E590-DACB014C0D3B}"/>
                </a:ext>
              </a:extLst>
            </p:cNvPr>
            <p:cNvSpPr/>
            <p:nvPr userDrawn="1"/>
          </p:nvSpPr>
          <p:spPr>
            <a:xfrm>
              <a:off x="23195532" y="3000817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3D121C1-3A58-31AE-ADD8-DD8863B68FE4}"/>
                </a:ext>
              </a:extLst>
            </p:cNvPr>
            <p:cNvSpPr/>
            <p:nvPr userDrawn="1"/>
          </p:nvSpPr>
          <p:spPr>
            <a:xfrm>
              <a:off x="23195532" y="3565107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2C9B660E-DADE-3297-F523-480C57567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" r="39071"/>
          <a:stretch/>
        </p:blipFill>
        <p:spPr>
          <a:xfrm>
            <a:off x="23195519" y="3962400"/>
            <a:ext cx="1191643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30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-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D0A87B4F-7A57-E116-2C45-32B14FC88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48"/>
            <a:ext cx="7384308" cy="1066798"/>
            <a:chOff x="0" y="568749"/>
            <a:chExt cx="7384308" cy="1191643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D57C644-FEBF-9113-5927-9768D8D0FA88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07479E8-DC92-2C2F-2918-38A097E19379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05C1430-9968-6D88-677F-2485BB14AA2D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16FD7B1-416E-CA00-31A7-5492FEF65339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7F717F7-BA67-3DBB-2C1E-93DE9423B187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C25C91A-E7D6-143F-8CBA-49C86F081711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8BDCF05-9FAA-BE45-A86B-D65536E2DC65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D27DD14-79B6-BFA6-0DE1-4745077AD6EB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A1E6A46-72DD-4620-11AD-B24A46E2CD4F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24740B9-0AFE-2A72-BAB4-CD9179B4E7B8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3ADCE63-3A13-C0C7-34A8-AF40FE52F293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3163F3F-7C4F-CC6B-99BC-F04D03D6ECD0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6F35307-AB69-FFBC-107C-F809DFE913FA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92802A39-2259-D3B0-4A1A-54A6CD7C5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7384309" y="0"/>
            <a:ext cx="17002867" cy="1064129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150F919F-2672-E7CF-2330-1BB4B37DD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32" y="1066799"/>
            <a:ext cx="567222" cy="1022408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33AA952-0C7C-D384-ECA1-9F6FD4F558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404" y="4230666"/>
            <a:ext cx="12781375" cy="2893100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Section Headline</a:t>
            </a:r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60B6D903-D6D9-E95F-7AEF-BBE59B0BFF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3404" y="7615747"/>
            <a:ext cx="12781375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Section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6D72AE4-7D75-438A-159A-A31D41A68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66726" y="1065027"/>
            <a:ext cx="616688" cy="102236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F03F0980-7265-5C47-BE68-98BD261ED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79"/>
          <a:stretch/>
        </p:blipFill>
        <p:spPr>
          <a:xfrm>
            <a:off x="18883423" y="1065902"/>
            <a:ext cx="5503752" cy="10224080"/>
          </a:xfrm>
          <a:prstGeom prst="rect">
            <a:avLst/>
          </a:prstGeom>
        </p:spPr>
      </p:pic>
      <p:pic>
        <p:nvPicPr>
          <p:cNvPr id="2" name="Picture 1" descr="Colorado State University symbol">
            <a:extLst>
              <a:ext uri="{FF2B5EF4-FFF2-40B4-BE49-F238E27FC236}">
                <a16:creationId xmlns:a16="http://schemas.microsoft.com/office/drawing/2014/main" id="{5B9E5C18-1C92-7803-DDA7-77DDBC2095B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5518" y="4680740"/>
            <a:ext cx="3077304" cy="307730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74329DB-9EDD-8725-56C0-72C326694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" y="11279231"/>
            <a:ext cx="11866555" cy="2436768"/>
          </a:xfrm>
          <a:prstGeom prst="rect">
            <a:avLst/>
          </a:prstGeom>
        </p:spPr>
      </p:pic>
      <p:pic>
        <p:nvPicPr>
          <p:cNvPr id="75" name="Picture 74" descr="A landscape with trees and mountains in the background&#10;&#10;Description automatically generated">
            <a:extLst>
              <a:ext uri="{FF2B5EF4-FFF2-40B4-BE49-F238E27FC236}">
                <a16:creationId xmlns:a16="http://schemas.microsoft.com/office/drawing/2014/main" id="{30E7D063-4617-D2BD-9DE7-7C737655E0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-1" b="156"/>
          <a:stretch/>
        </p:blipFill>
        <p:spPr>
          <a:xfrm>
            <a:off x="11866554" y="11279231"/>
            <a:ext cx="12520621" cy="2436768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8FFE2DF-4195-F5AF-C13C-36CE7BF156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47140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084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84C5DCFD-8E50-0E34-6511-17C6AF3AF6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48"/>
            <a:ext cx="7384308" cy="1066798"/>
            <a:chOff x="0" y="568749"/>
            <a:chExt cx="7384308" cy="119164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C93CB56-B18F-AC2B-07FA-E327477319F1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7EA4EAD-14FD-0B28-80CE-E58319CD5295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5D85398-5510-C23C-4599-548EAB3C0372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A023E23-4CF0-2687-7015-75045B5BC79E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ACFA773-B3D3-CA22-E73B-2E187CE9110A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6563EC6-526A-898E-1767-530D884EAC64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C1FAB3A-AEC6-1661-22DC-1A08925AC506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DCA74DA-15F1-3C92-AC34-90D525C3E823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6D78D92-995C-D6A8-FF27-DF556469F0B9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ED26EE1-6D1D-C765-2643-A5B8D2CF1065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6B6B76-27D4-A7B5-C6F2-231D80228249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13B34D3-83D6-C0FE-B940-F2777F520BE3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19A497C-BE2A-8D40-9B83-F6EB98B5FDF9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1A19627-FAD9-25D7-76F5-FEC1CE8C3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7384309" y="0"/>
            <a:ext cx="17002867" cy="106412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B4C97F1-160B-3523-A33A-03C80EC7C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32" y="1066799"/>
            <a:ext cx="567222" cy="102240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A77D9F0-19AB-8C54-BB91-2A8C7E3977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404" y="4233175"/>
            <a:ext cx="12781375" cy="2893100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Section Headline</a:t>
            </a:r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1EE2248E-7F37-648B-CC77-345582D199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3404" y="7618256"/>
            <a:ext cx="12781375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Section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0B0AE0-E249-ED95-8E45-9A6ECFA10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66726" y="1065027"/>
            <a:ext cx="616688" cy="1022363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9353248-0DFE-5786-3EB4-38ECB7019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79"/>
          <a:stretch/>
        </p:blipFill>
        <p:spPr>
          <a:xfrm>
            <a:off x="18883423" y="1065902"/>
            <a:ext cx="5503752" cy="10224080"/>
          </a:xfrm>
          <a:prstGeom prst="rect">
            <a:avLst/>
          </a:prstGeom>
        </p:spPr>
      </p:pic>
      <p:pic>
        <p:nvPicPr>
          <p:cNvPr id="2" name="Picture 1" descr="Colorado State University symbol">
            <a:extLst>
              <a:ext uri="{FF2B5EF4-FFF2-40B4-BE49-F238E27FC236}">
                <a16:creationId xmlns:a16="http://schemas.microsoft.com/office/drawing/2014/main" id="{43ECF808-D3BE-4641-8561-5991299CBEF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5518" y="4680740"/>
            <a:ext cx="3077304" cy="307730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491971E-EC47-BAB2-F1BB-CF91536EC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" y="11279232"/>
            <a:ext cx="11866555" cy="2436768"/>
          </a:xfrm>
          <a:prstGeom prst="rect">
            <a:avLst/>
          </a:prstGeom>
        </p:spPr>
      </p:pic>
      <p:sp>
        <p:nvSpPr>
          <p:cNvPr id="52" name="Picture Placeholder 9">
            <a:extLst>
              <a:ext uri="{FF2B5EF4-FFF2-40B4-BE49-F238E27FC236}">
                <a16:creationId xmlns:a16="http://schemas.microsoft.com/office/drawing/2014/main" id="{BFE76D5A-50D9-62AB-C9BD-7DCEA851529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1866554" y="11279232"/>
            <a:ext cx="12486238" cy="243676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CD1A3F4-56E6-44A2-F6BA-77EC11C852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47140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5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4CA485E-0E8B-9F15-5F04-03D336D7F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4048"/>
          <a:stretch/>
        </p:blipFill>
        <p:spPr>
          <a:xfrm>
            <a:off x="1587" y="0"/>
            <a:ext cx="3889929" cy="1371689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AED3097-84AA-5862-F8D0-BC7207A1C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49950" y="0"/>
            <a:ext cx="467841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olorado State University symbol">
            <a:extLst>
              <a:ext uri="{FF2B5EF4-FFF2-40B4-BE49-F238E27FC236}">
                <a16:creationId xmlns:a16="http://schemas.microsoft.com/office/drawing/2014/main" id="{F146F9C0-7E8C-BFF4-F322-1B9DE073D6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856" y="11592396"/>
            <a:ext cx="1446028" cy="14460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A24BEA-BB70-0A76-015A-8BFD7EB86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952" b="89458"/>
          <a:stretch/>
        </p:blipFill>
        <p:spPr>
          <a:xfrm>
            <a:off x="3891515" y="1"/>
            <a:ext cx="20495659" cy="1446028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38E4A518-5FA6-422E-78D3-21ABCD78F9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6340" y="2077755"/>
            <a:ext cx="17921045" cy="1538883"/>
          </a:xfrm>
        </p:spPr>
        <p:txBody>
          <a:bodyPr anchor="t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BEA90C6-8F52-877D-2151-41D9FA2F2E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96339" y="4010336"/>
            <a:ext cx="17921045" cy="33229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2F596587-5715-BFF7-0FFD-2D41193E6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0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3307C8-7062-4247-432A-F4259380A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7" y="0"/>
            <a:ext cx="24385588" cy="13716893"/>
          </a:xfrm>
          <a:prstGeom prst="rect">
            <a:avLst/>
          </a:prstGeom>
        </p:spPr>
      </p:pic>
      <p:pic>
        <p:nvPicPr>
          <p:cNvPr id="8" name="Picture 7" descr="Colorado State University symbol">
            <a:extLst>
              <a:ext uri="{FF2B5EF4-FFF2-40B4-BE49-F238E27FC236}">
                <a16:creationId xmlns:a16="http://schemas.microsoft.com/office/drawing/2014/main" id="{D12D5377-6199-8F49-2CFD-D9431C0036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8468" y="1348236"/>
            <a:ext cx="1446028" cy="144602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395FAC7-B012-3C90-E0FE-8D2DFAB157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9470" y="3409600"/>
            <a:ext cx="21876635" cy="1538883"/>
          </a:xfrm>
        </p:spPr>
        <p:txBody>
          <a:bodyPr anchor="t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2DC5F9-E376-15D2-E4CF-2350E427D73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19469" y="5342182"/>
            <a:ext cx="21876635" cy="33229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397D50F-C7A3-D938-FD4B-49B55C368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20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8CB91771-9A35-C216-664E-38CB67BC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7" y="0"/>
            <a:ext cx="24385588" cy="13716893"/>
          </a:xfrm>
          <a:prstGeom prst="rect">
            <a:avLst/>
          </a:prstGeom>
        </p:spPr>
      </p:pic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5333653" y="5501526"/>
            <a:ext cx="7129454" cy="2318844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7200"/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5333653" y="8214474"/>
            <a:ext cx="7129454" cy="695255"/>
          </a:xfrm>
        </p:spPr>
        <p:txBody>
          <a:bodyPr wrap="square">
            <a:spAutoFit/>
          </a:bodyPr>
          <a:lstStyle>
            <a:lvl1pPr marL="0" indent="0" algn="l">
              <a:lnSpc>
                <a:spcPct val="114000"/>
              </a:lnSpc>
              <a:buNone/>
              <a:defRPr/>
            </a:lvl1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 hasCustomPrompt="1"/>
          </p:nvPr>
        </p:nvSpPr>
        <p:spPr>
          <a:xfrm>
            <a:off x="2140721" y="2173027"/>
            <a:ext cx="12112761" cy="97141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chart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0A5CD19-1082-1512-97C9-96B79AEE0D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2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Sidebar-Mount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CC1413D-AA80-5916-E18A-87102AB43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93100"/>
          <a:stretch/>
        </p:blipFill>
        <p:spPr>
          <a:xfrm>
            <a:off x="1587" y="0"/>
            <a:ext cx="1682772" cy="137168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64458B6-0897-B08E-BD63-D027D5128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900" t="80305" r="5216"/>
          <a:stretch/>
        </p:blipFill>
        <p:spPr>
          <a:xfrm>
            <a:off x="1684359" y="11015330"/>
            <a:ext cx="21430822" cy="27015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A9E552-529E-77F4-951A-D05187C6C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698809" y="0"/>
            <a:ext cx="467841" cy="13716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un shining over a forest&#10;&#10;Description automatically generated">
            <a:extLst>
              <a:ext uri="{FF2B5EF4-FFF2-40B4-BE49-F238E27FC236}">
                <a16:creationId xmlns:a16="http://schemas.microsoft.com/office/drawing/2014/main" id="{14518560-1601-CEE2-6EE7-1F6CB75292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3022"/>
          <a:stretch/>
        </p:blipFill>
        <p:spPr>
          <a:xfrm>
            <a:off x="17182214" y="0"/>
            <a:ext cx="7204961" cy="13716000"/>
          </a:xfrm>
          <a:prstGeom prst="rect">
            <a:avLst/>
          </a:prstGeom>
        </p:spPr>
      </p:pic>
      <p:pic>
        <p:nvPicPr>
          <p:cNvPr id="2" name="Picture 1" descr="Colorado State University symbol">
            <a:extLst>
              <a:ext uri="{FF2B5EF4-FFF2-40B4-BE49-F238E27FC236}">
                <a16:creationId xmlns:a16="http://schemas.microsoft.com/office/drawing/2014/main" id="{BDCB5DD4-D483-68BD-4F84-B2C9099F76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9715" y="11547405"/>
            <a:ext cx="1446028" cy="144602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85F4885-CC1E-1EF1-E274-97D422B3CB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99573" y="1041989"/>
            <a:ext cx="13515349" cy="2893100"/>
          </a:xfrm>
        </p:spPr>
        <p:txBody>
          <a:bodyPr anchor="t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C52649C-B641-EC57-75DF-EF9D3DD7C85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9572" y="4642064"/>
            <a:ext cx="13515349" cy="33229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65B62-AEED-B85E-3FF6-57ED771FE8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06088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321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Sidebar-Ova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CC1413D-AA80-5916-E18A-87102AB43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93100"/>
          <a:stretch/>
        </p:blipFill>
        <p:spPr>
          <a:xfrm>
            <a:off x="1587" y="0"/>
            <a:ext cx="1682772" cy="137168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64458B6-0897-B08E-BD63-D027D5128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900" t="80305" r="5216"/>
          <a:stretch/>
        </p:blipFill>
        <p:spPr>
          <a:xfrm>
            <a:off x="1684359" y="11015330"/>
            <a:ext cx="21430822" cy="27015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5EE25A-A459-3620-F240-4DFA54D6D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698809" y="0"/>
            <a:ext cx="467841" cy="13716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row of trees on a road&#10;&#10;Description automatically generated">
            <a:extLst>
              <a:ext uri="{FF2B5EF4-FFF2-40B4-BE49-F238E27FC236}">
                <a16:creationId xmlns:a16="http://schemas.microsoft.com/office/drawing/2014/main" id="{AC942C72-8EC5-C087-939D-9BC6B550B6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834"/>
          <a:stretch/>
        </p:blipFill>
        <p:spPr>
          <a:xfrm>
            <a:off x="17166651" y="1"/>
            <a:ext cx="7218938" cy="13715999"/>
          </a:xfrm>
          <a:prstGeom prst="rect">
            <a:avLst/>
          </a:prstGeom>
        </p:spPr>
      </p:pic>
      <p:pic>
        <p:nvPicPr>
          <p:cNvPr id="8" name="Picture 7" descr="Colorado State University symbol">
            <a:extLst>
              <a:ext uri="{FF2B5EF4-FFF2-40B4-BE49-F238E27FC236}">
                <a16:creationId xmlns:a16="http://schemas.microsoft.com/office/drawing/2014/main" id="{34E038AC-1AE3-ED73-7036-C6CAB00FAF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9715" y="11547405"/>
            <a:ext cx="1446028" cy="144602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85F4885-CC1E-1EF1-E274-97D422B3CB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99573" y="1041989"/>
            <a:ext cx="13515349" cy="2893100"/>
          </a:xfrm>
        </p:spPr>
        <p:txBody>
          <a:bodyPr anchor="t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C52649C-B641-EC57-75DF-EF9D3DD7C85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9572" y="4642064"/>
            <a:ext cx="13515349" cy="33229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42F9FFF-7EB1-A7DB-B013-A716B683F6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06088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357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Sideba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C866178-CBCD-77EF-8FAB-1F3C49A75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93100"/>
          <a:stretch/>
        </p:blipFill>
        <p:spPr>
          <a:xfrm>
            <a:off x="1587" y="0"/>
            <a:ext cx="1682772" cy="137168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0CAAFB-2C9A-D0BB-FC1C-BBDD98ACF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900" t="80305" r="31592"/>
          <a:stretch/>
        </p:blipFill>
        <p:spPr>
          <a:xfrm>
            <a:off x="1684360" y="11015330"/>
            <a:ext cx="14998886" cy="27015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282DB31-56E1-FB99-975F-6A13C48A2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698809" y="0"/>
            <a:ext cx="467841" cy="13716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B7A48FE2-579B-81DF-FD0F-99223BB771E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7182214" y="0"/>
            <a:ext cx="7170578" cy="13716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85F4885-CC1E-1EF1-E274-97D422B3CB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99573" y="1041989"/>
            <a:ext cx="13515349" cy="2893100"/>
          </a:xfrm>
        </p:spPr>
        <p:txBody>
          <a:bodyPr anchor="t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C52649C-B641-EC57-75DF-EF9D3DD7C85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9572" y="4642064"/>
            <a:ext cx="13515349" cy="33229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222878-7E9A-81E8-7BD4-EA17ADD9C6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06088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111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94647" y="5063294"/>
            <a:ext cx="17197884" cy="1538883"/>
          </a:xfrm>
          <a:prstGeom prst="rect">
            <a:avLst/>
          </a:prstGeom>
        </p:spPr>
        <p:txBody>
          <a:bodyPr vert="horz" wrap="square" lIns="91440" tIns="91440" rIns="91440" bIns="91440" rtlCol="0" anchor="ctr" anchorCtr="0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2027ED-012B-7407-85EE-A5994FEE1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2649202"/>
            <a:ext cx="7384308" cy="1066798"/>
            <a:chOff x="0" y="568749"/>
            <a:chExt cx="7384308" cy="119164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A6BD615-3100-6B0D-80AF-6148FF436E62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2AB864A-DFC1-8ACE-87E4-E92DA290916C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3CAA52F-343B-3FE3-30E3-295C4517EB1E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DB2290-3E87-EBEE-B7C5-B036F1C77117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DFFB4E1-F274-B073-8E7E-CB2544A6D761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2F0147-429D-9A58-82F4-19D9B4664D4E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7891A34-14D2-ADB6-1169-740DA5910940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209C2B3-142D-5E44-1175-183720B6E55A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B945597-6F58-A8E5-A24B-B3C67DA5490A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6207D62-8D62-B822-1E45-17C921014CC7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2A9CCBA-B6CB-7D13-11F8-8B53466883D9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0D55400-2F92-5A7A-37B5-17CD27C2DC73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FE0A2EF-4B95-657F-0869-CC36FA292DB5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B2A8B82-B1AD-9FF9-67E7-3FDE201E7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7384309" y="12647754"/>
            <a:ext cx="17002867" cy="1064129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7672AE2E-C5C4-44D6-2A12-46A2082FB2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rgbClr val="000000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404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-Color Bar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2440F7-CED7-BA5A-F03A-60FEE65F9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7" y="0"/>
            <a:ext cx="24385588" cy="1371689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29CFA67-6F27-DC17-19C2-9CAB7BCE34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05448" y="2096307"/>
            <a:ext cx="20507810" cy="1538883"/>
          </a:xfrm>
        </p:spPr>
        <p:txBody>
          <a:bodyPr/>
          <a:lstStyle/>
          <a:p>
            <a:r>
              <a:rPr lang="en-US" dirty="0"/>
              <a:t>Headline</a:t>
            </a:r>
          </a:p>
        </p:txBody>
      </p:sp>
      <p:sp>
        <p:nvSpPr>
          <p:cNvPr id="12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2605448" y="4255594"/>
            <a:ext cx="6075728" cy="892552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4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9821489" y="4255594"/>
            <a:ext cx="6075728" cy="892552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4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17037530" y="4255594"/>
            <a:ext cx="6075728" cy="892552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4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8697D4B-8432-9C6E-B48E-E03539E44D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-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6BC10D8E-8D0B-3CB5-550F-C1F0821F1C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383"/>
          <a:stretch/>
        </p:blipFill>
        <p:spPr>
          <a:xfrm>
            <a:off x="0" y="0"/>
            <a:ext cx="1916219" cy="85471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A12CD24-74CA-0905-D07A-23DF9DF44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542867"/>
            <a:ext cx="1916247" cy="517313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B3B6BF-2B16-86A0-06F6-306E154F9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916247" y="0"/>
            <a:ext cx="350193" cy="1371599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5EF944-57F4-E84D-0B8B-F23B69A51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66440" y="0"/>
            <a:ext cx="6648960" cy="1371599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Colorado State University logo">
            <a:extLst>
              <a:ext uri="{FF2B5EF4-FFF2-40B4-BE49-F238E27FC236}">
                <a16:creationId xmlns:a16="http://schemas.microsoft.com/office/drawing/2014/main" id="{513D1247-2275-E5FB-89CF-D88723D811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23038" y="5125206"/>
            <a:ext cx="5296465" cy="346558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E7B9D46-0C64-DE90-73CB-FC4C4FD13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95338" y="3524880"/>
            <a:ext cx="11950262" cy="5078313"/>
          </a:xfrm>
        </p:spPr>
        <p:txBody>
          <a:bodyPr/>
          <a:lstStyle>
            <a:lvl1pPr>
              <a:defRPr sz="10600"/>
            </a:lvl1pPr>
          </a:lstStyle>
          <a:p>
            <a:r>
              <a:rPr lang="en-US" dirty="0"/>
              <a:t>Three-line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cxnSp>
        <p:nvCxnSpPr>
          <p:cNvPr id="3" name="Straight Connecto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995338" y="9039224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9995339" y="9475255"/>
            <a:ext cx="11950262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name, or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E58544-6EFC-4319-575F-41CF67865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22845326" y="0"/>
            <a:ext cx="350193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EB5B052-2CDE-BD23-7A21-71905398B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3195530" y="1"/>
            <a:ext cx="1191645" cy="3962400"/>
            <a:chOff x="23195532" y="179377"/>
            <a:chExt cx="1191645" cy="395295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63211BA-E7D7-3693-93C7-DDA43CEEC055}"/>
                </a:ext>
              </a:extLst>
            </p:cNvPr>
            <p:cNvSpPr/>
            <p:nvPr userDrawn="1"/>
          </p:nvSpPr>
          <p:spPr>
            <a:xfrm>
              <a:off x="23195532" y="179377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2A6159-BAF5-E0C8-B4B5-C415D68EA9A2}"/>
                </a:ext>
              </a:extLst>
            </p:cNvPr>
            <p:cNvSpPr/>
            <p:nvPr userDrawn="1"/>
          </p:nvSpPr>
          <p:spPr>
            <a:xfrm>
              <a:off x="23195534" y="743665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53694A3-5AE5-342B-306B-F64105E0D29D}"/>
                </a:ext>
              </a:extLst>
            </p:cNvPr>
            <p:cNvSpPr/>
            <p:nvPr userDrawn="1"/>
          </p:nvSpPr>
          <p:spPr>
            <a:xfrm>
              <a:off x="23195533" y="1307953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D70BF71-6A7D-E032-CC68-F5B91A0B5D08}"/>
                </a:ext>
              </a:extLst>
            </p:cNvPr>
            <p:cNvSpPr/>
            <p:nvPr userDrawn="1"/>
          </p:nvSpPr>
          <p:spPr>
            <a:xfrm>
              <a:off x="23195532" y="1872241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B01747F-78C9-192A-E0B3-BB8BE79EFEF1}"/>
                </a:ext>
              </a:extLst>
            </p:cNvPr>
            <p:cNvSpPr/>
            <p:nvPr userDrawn="1"/>
          </p:nvSpPr>
          <p:spPr>
            <a:xfrm>
              <a:off x="23195532" y="2436529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AF11095-1E4B-721B-2D2E-A6AE9C07FEF2}"/>
                </a:ext>
              </a:extLst>
            </p:cNvPr>
            <p:cNvSpPr/>
            <p:nvPr userDrawn="1"/>
          </p:nvSpPr>
          <p:spPr>
            <a:xfrm>
              <a:off x="23195532" y="3000817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714B9EB-86D0-1A95-18F4-6EF135DA6543}"/>
                </a:ext>
              </a:extLst>
            </p:cNvPr>
            <p:cNvSpPr/>
            <p:nvPr userDrawn="1"/>
          </p:nvSpPr>
          <p:spPr>
            <a:xfrm>
              <a:off x="23195532" y="3565107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2C9B660E-DADE-3297-F523-480C57567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" r="39071"/>
          <a:stretch/>
        </p:blipFill>
        <p:spPr>
          <a:xfrm>
            <a:off x="23195519" y="3962400"/>
            <a:ext cx="1191643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31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-Sideba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367D14-DC84-37FE-9353-9AFB12EA1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4048"/>
          <a:stretch/>
        </p:blipFill>
        <p:spPr>
          <a:xfrm>
            <a:off x="1587" y="0"/>
            <a:ext cx="3889929" cy="137168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F38DA7F-E3F5-8F2E-74C2-ED9978E06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49950" y="0"/>
            <a:ext cx="467841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Colorado State University symbol">
            <a:extLst>
              <a:ext uri="{FF2B5EF4-FFF2-40B4-BE49-F238E27FC236}">
                <a16:creationId xmlns:a16="http://schemas.microsoft.com/office/drawing/2014/main" id="{E74486EA-1727-AA76-BCAA-5245CDDF5BA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856" y="11592396"/>
            <a:ext cx="1446028" cy="1446028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10D2022-1C46-B33B-9D3B-B229B82C73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69875" y="723070"/>
            <a:ext cx="18136812" cy="1538883"/>
          </a:xfrm>
        </p:spPr>
        <p:txBody>
          <a:bodyPr/>
          <a:lstStyle/>
          <a:p>
            <a:r>
              <a:rPr lang="en-US" dirty="0"/>
              <a:t>Headline</a:t>
            </a:r>
          </a:p>
        </p:txBody>
      </p:sp>
      <p:sp>
        <p:nvSpPr>
          <p:cNvPr id="12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5169876" y="2904662"/>
            <a:ext cx="5428021" cy="892552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4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11524271" y="2904662"/>
            <a:ext cx="5428021" cy="892552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4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17878666" y="2904662"/>
            <a:ext cx="5428021" cy="892552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4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2F58C89-8A08-333D-6958-95A00A0BA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55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5904649" cy="13716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to insert photo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CB5CA8-1D33-D57A-0D5B-9F0C565E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79" t="10488"/>
          <a:stretch/>
        </p:blipFill>
        <p:spPr>
          <a:xfrm rot="10800000">
            <a:off x="16138571" y="0"/>
            <a:ext cx="8248604" cy="13716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B33A28-D647-6609-0C80-6EA99E415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904649" y="-2"/>
            <a:ext cx="467841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6873773" y="6858000"/>
            <a:ext cx="6778200" cy="695255"/>
          </a:xfrm>
        </p:spPr>
        <p:txBody>
          <a:bodyPr wrap="square">
            <a:spAutoFit/>
          </a:bodyPr>
          <a:lstStyle>
            <a:lvl1pPr marL="0" indent="0" algn="ctr">
              <a:lnSpc>
                <a:spcPct val="114000"/>
              </a:lnSpc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873773" y="5246522"/>
            <a:ext cx="6778200" cy="933849"/>
          </a:xfrm>
          <a:prstGeom prst="rect">
            <a:avLst/>
          </a:prstGeom>
        </p:spPr>
        <p:txBody>
          <a:bodyPr vert="horz" wrap="square" lIns="101858" tIns="50929" rIns="101858" bIns="50929" rtlCol="0" anchor="b" anchorCtr="0">
            <a:spAutoFit/>
          </a:bodyPr>
          <a:lstStyle>
            <a:lvl1pPr algn="ctr"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23C1988-8971-9C59-BDE8-BC869EA85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9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A584C64-A914-822E-A0BB-375E897C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"/>
            <a:ext cx="1191645" cy="3962400"/>
            <a:chOff x="23195532" y="179377"/>
            <a:chExt cx="1191645" cy="39529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01BE646-2679-41E3-CEB5-2DD4A90CE1C6}"/>
                </a:ext>
              </a:extLst>
            </p:cNvPr>
            <p:cNvSpPr/>
            <p:nvPr userDrawn="1"/>
          </p:nvSpPr>
          <p:spPr>
            <a:xfrm>
              <a:off x="23195532" y="179377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D082E90-8AC0-2284-E1DB-33E0BDA450B6}"/>
                </a:ext>
              </a:extLst>
            </p:cNvPr>
            <p:cNvSpPr/>
            <p:nvPr userDrawn="1"/>
          </p:nvSpPr>
          <p:spPr>
            <a:xfrm>
              <a:off x="23195534" y="743665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DA3119-45E8-4CA2-315E-F2CF9CBE15CE}"/>
                </a:ext>
              </a:extLst>
            </p:cNvPr>
            <p:cNvSpPr/>
            <p:nvPr userDrawn="1"/>
          </p:nvSpPr>
          <p:spPr>
            <a:xfrm>
              <a:off x="23195533" y="1307953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5AD474F-9AA3-103A-C4A9-09C689687EE1}"/>
                </a:ext>
              </a:extLst>
            </p:cNvPr>
            <p:cNvSpPr/>
            <p:nvPr userDrawn="1"/>
          </p:nvSpPr>
          <p:spPr>
            <a:xfrm>
              <a:off x="23195532" y="1872241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51CED52-3D32-5A87-9350-1D2CB3612122}"/>
                </a:ext>
              </a:extLst>
            </p:cNvPr>
            <p:cNvSpPr/>
            <p:nvPr userDrawn="1"/>
          </p:nvSpPr>
          <p:spPr>
            <a:xfrm>
              <a:off x="23195532" y="2436529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7C670C8-1DCB-9B2F-3719-8994E2876370}"/>
                </a:ext>
              </a:extLst>
            </p:cNvPr>
            <p:cNvSpPr/>
            <p:nvPr userDrawn="1"/>
          </p:nvSpPr>
          <p:spPr>
            <a:xfrm>
              <a:off x="23195532" y="3000817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A3FA346-5A9F-773A-7320-A028253E30BF}"/>
                </a:ext>
              </a:extLst>
            </p:cNvPr>
            <p:cNvSpPr/>
            <p:nvPr userDrawn="1"/>
          </p:nvSpPr>
          <p:spPr>
            <a:xfrm>
              <a:off x="23195532" y="3565107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171B610E-3267-1CA7-77AC-581280028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r="39071"/>
          <a:stretch/>
        </p:blipFill>
        <p:spPr>
          <a:xfrm>
            <a:off x="0" y="3962400"/>
            <a:ext cx="1191643" cy="9753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5391DFD-1F77-AEF7-99E8-EB336BCE8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91643" y="0"/>
            <a:ext cx="350193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498030" y="1715201"/>
            <a:ext cx="8581832" cy="2893100"/>
          </a:xfrm>
        </p:spPr>
        <p:txBody>
          <a:bodyPr anchor="t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2498029" y="5386343"/>
            <a:ext cx="8581830" cy="33229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2036056" y="0"/>
            <a:ext cx="12351120" cy="13716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5BA60A1-0A69-8625-4064-E44722C49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08111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79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D2B293C-E279-D262-62FF-DE9F18B37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82698" y="1715201"/>
            <a:ext cx="8581832" cy="2893100"/>
          </a:xfrm>
        </p:spPr>
        <p:txBody>
          <a:bodyPr anchor="t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C4E5CF8-AF7E-5C3B-AE0F-2A8EB21265A1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2582701" y="5386343"/>
            <a:ext cx="8581830" cy="33229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E7CA2E77-0C7A-35BA-F020-60D736EB44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1626499" cy="13716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C56F39-2B84-2999-54DF-64863396D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22120733" y="0"/>
            <a:ext cx="350193" cy="1371599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EAED01-6C6A-C36B-3B7D-03A91FE39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382"/>
          <a:stretch/>
        </p:blipFill>
        <p:spPr>
          <a:xfrm>
            <a:off x="22470927" y="0"/>
            <a:ext cx="1916247" cy="85471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679910A-43DD-1C44-0141-B0B9F57F9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470928" y="8542870"/>
            <a:ext cx="1916247" cy="5173130"/>
          </a:xfrm>
          <a:prstGeom prst="rect">
            <a:avLst/>
          </a:prstGeom>
          <a:solidFill>
            <a:srgbClr val="0061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CB3283F-B7C5-4D58-F734-965D9263C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07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Bottom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5EE7A8-CE53-9E0E-CB2D-27FFBA3B9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11295528"/>
            <a:ext cx="11866555" cy="24204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AB5C39-6DBF-F77D-92A5-B8FEF05F2567}"/>
              </a:ext>
            </a:extLst>
          </p:cNvPr>
          <p:cNvSpPr/>
          <p:nvPr userDrawn="1"/>
        </p:nvSpPr>
        <p:spPr>
          <a:xfrm>
            <a:off x="11866554" y="11295529"/>
            <a:ext cx="12520620" cy="2420471"/>
          </a:xfrm>
          <a:prstGeom prst="rect">
            <a:avLst/>
          </a:prstGeom>
          <a:solidFill>
            <a:srgbClr val="0061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724" y="11743593"/>
            <a:ext cx="22973728" cy="1333959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87175" cy="112955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1E06C1A-BE66-6D39-BB1E-3ACF855745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C3C97C-4922-CFA8-2692-28A33BDEF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976" r="86450"/>
          <a:stretch/>
        </p:blipFill>
        <p:spPr>
          <a:xfrm>
            <a:off x="0" y="-893"/>
            <a:ext cx="1359243" cy="137168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56AFC4A-24B4-F991-4FE8-5F2430532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59243" y="-893"/>
            <a:ext cx="467841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827084" y="0"/>
            <a:ext cx="22560091" cy="13716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DA53C57-585A-C862-A030-6CF4335561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64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B352C01-CF06-B681-184A-FAE5A6ECB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2649202"/>
            <a:ext cx="7384308" cy="1066798"/>
            <a:chOff x="0" y="568749"/>
            <a:chExt cx="7384308" cy="119164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95E2CB-20FB-92B4-7A63-AD12348A4E27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C85ADF-891A-E3CE-2A39-4F645BC1CD1D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CE6FDF2-B195-6F0E-C775-3E75B03A7960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B659CA4-F22D-5CB5-4F52-1120A3B0163F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FFC27C3-B913-BD6A-2121-452EDFFA3347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27F1EFD-0724-26BE-BEA4-E006100A0613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31369B6-79CB-1FE0-44F1-A079EB772348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B0CCF14-934C-2F45-E299-EADABD572E15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F02125-91FB-5BD9-B947-33A245C1AB2B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8BF4F0-1BAD-2261-9678-45CC4F8C4B0D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AEEE461-0455-13A9-7AF9-6DF7BC0B5E78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AA87AA-5EC1-0A64-9BDC-3C9B3892CA61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6AB6F20-A900-3B90-DBCD-94880C4C6CA8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5559F08-43EE-41A4-7125-5A6E16B11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7384309" y="12647754"/>
            <a:ext cx="17002867" cy="1064129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4715335-D174-E71B-741C-712D7BBAF3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rgbClr val="000000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6BE7D36-222D-8293-06F9-02F1BC446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93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19C00B1-75B9-D48E-7592-19E77953A0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97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 E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am with a leather halter&#10;&#10;Description automatically generated">
            <a:extLst>
              <a:ext uri="{FF2B5EF4-FFF2-40B4-BE49-F238E27FC236}">
                <a16:creationId xmlns:a16="http://schemas.microsoft.com/office/drawing/2014/main" id="{AF5630CA-CE85-8E94-7F94-DDB28DF995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7" y="0"/>
            <a:ext cx="24385588" cy="13716893"/>
          </a:xfrm>
          <a:prstGeom prst="rect">
            <a:avLst/>
          </a:prstGeom>
        </p:spPr>
      </p:pic>
      <p:pic>
        <p:nvPicPr>
          <p:cNvPr id="8" name="Picture 7" descr="Colorado State University logo">
            <a:extLst>
              <a:ext uri="{FF2B5EF4-FFF2-40B4-BE49-F238E27FC236}">
                <a16:creationId xmlns:a16="http://schemas.microsoft.com/office/drawing/2014/main" id="{1B6E8884-AC6A-78D6-0B43-26616F2549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806313" y="1473762"/>
            <a:ext cx="5296464" cy="3465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F832BF-CDCD-C36C-3D8E-F4CBCB8D7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29677" y="6413112"/>
            <a:ext cx="7649736" cy="165109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7482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-Unit 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8E0622D4-4400-A1E1-234A-33DF8035E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383"/>
          <a:stretch/>
        </p:blipFill>
        <p:spPr>
          <a:xfrm>
            <a:off x="0" y="0"/>
            <a:ext cx="1916219" cy="85471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86C7CEA-7003-C4E0-6B60-21B547DF1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542867"/>
            <a:ext cx="1916247" cy="517313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D8B625-CCCA-0501-F438-A869F8AA6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916247" y="0"/>
            <a:ext cx="350193" cy="1371599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A99E03-6BBD-CC22-3742-9CE525972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66440" y="0"/>
            <a:ext cx="6648960" cy="1371599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8CCEEE7F-6A45-438C-4C03-6861A126818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764514" y="5033019"/>
            <a:ext cx="5652812" cy="350984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1234609" indent="0">
              <a:buNone/>
              <a:defRPr>
                <a:solidFill>
                  <a:schemeClr val="bg1"/>
                </a:solidFill>
              </a:defRPr>
            </a:lvl2pPr>
            <a:lvl3pPr marL="2469227" indent="0">
              <a:buNone/>
              <a:defRPr>
                <a:solidFill>
                  <a:schemeClr val="bg1"/>
                </a:solidFill>
              </a:defRPr>
            </a:lvl3pPr>
            <a:lvl4pPr marL="3703837" indent="0">
              <a:buNone/>
              <a:defRPr>
                <a:solidFill>
                  <a:schemeClr val="bg1"/>
                </a:solidFill>
              </a:defRPr>
            </a:lvl4pPr>
            <a:lvl5pPr marL="493845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Crev-357</a:t>
            </a:r>
            <a:br>
              <a:rPr lang="en-US" dirty="0"/>
            </a:br>
            <a:r>
              <a:rPr lang="en-US" dirty="0"/>
              <a:t>Unit Identifier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3CF289D-A3C9-8D9D-61B1-6AE279EE7D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95338" y="3524880"/>
            <a:ext cx="11950262" cy="5078313"/>
          </a:xfrm>
        </p:spPr>
        <p:txBody>
          <a:bodyPr/>
          <a:lstStyle>
            <a:lvl1pPr>
              <a:defRPr sz="10600"/>
            </a:lvl1pPr>
          </a:lstStyle>
          <a:p>
            <a:r>
              <a:rPr lang="en-US" dirty="0"/>
              <a:t>Three-line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F025CF-7BE1-8FDD-94B1-32E1F2A7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995338" y="9039224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F8036D-B8E7-7487-153F-332A406909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95339" y="9475255"/>
            <a:ext cx="11950262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name, or date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0B072C-F36A-A04E-DE4D-EB8A67A96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22845326" y="0"/>
            <a:ext cx="350193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FC4D76-81FB-ACCF-8977-8FEDAA98C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3195530" y="1"/>
            <a:ext cx="1191645" cy="3962400"/>
            <a:chOff x="23195532" y="179377"/>
            <a:chExt cx="1191645" cy="395295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9FEFD3E-5961-4845-219F-E001ECB39221}"/>
                </a:ext>
              </a:extLst>
            </p:cNvPr>
            <p:cNvSpPr/>
            <p:nvPr userDrawn="1"/>
          </p:nvSpPr>
          <p:spPr>
            <a:xfrm>
              <a:off x="23195532" y="179377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93A24E2-E454-BF9E-4DF9-7FF811781F11}"/>
                </a:ext>
              </a:extLst>
            </p:cNvPr>
            <p:cNvSpPr/>
            <p:nvPr userDrawn="1"/>
          </p:nvSpPr>
          <p:spPr>
            <a:xfrm>
              <a:off x="23195534" y="743665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45BA58C-3C07-33C7-1B6D-DFA6BDE81996}"/>
                </a:ext>
              </a:extLst>
            </p:cNvPr>
            <p:cNvSpPr/>
            <p:nvPr userDrawn="1"/>
          </p:nvSpPr>
          <p:spPr>
            <a:xfrm>
              <a:off x="23195533" y="1307953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DF491F-6D6B-7C62-539B-C2873ECA5D8A}"/>
                </a:ext>
              </a:extLst>
            </p:cNvPr>
            <p:cNvSpPr/>
            <p:nvPr userDrawn="1"/>
          </p:nvSpPr>
          <p:spPr>
            <a:xfrm>
              <a:off x="23195532" y="1872241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7588E49-A916-DC61-AFE1-19648A522FBE}"/>
                </a:ext>
              </a:extLst>
            </p:cNvPr>
            <p:cNvSpPr/>
            <p:nvPr userDrawn="1"/>
          </p:nvSpPr>
          <p:spPr>
            <a:xfrm>
              <a:off x="23195532" y="2436529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00C3479-63CA-CBA6-ACA2-ADE7FBECAE5E}"/>
                </a:ext>
              </a:extLst>
            </p:cNvPr>
            <p:cNvSpPr/>
            <p:nvPr userDrawn="1"/>
          </p:nvSpPr>
          <p:spPr>
            <a:xfrm>
              <a:off x="23195532" y="3000817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06DC5D7-2307-6000-B7B8-D8AA09E898A4}"/>
                </a:ext>
              </a:extLst>
            </p:cNvPr>
            <p:cNvSpPr/>
            <p:nvPr userDrawn="1"/>
          </p:nvSpPr>
          <p:spPr>
            <a:xfrm>
              <a:off x="23195532" y="3565107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EF5D8E9-612D-681A-ED80-51B964A10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" r="39071"/>
          <a:stretch/>
        </p:blipFill>
        <p:spPr>
          <a:xfrm>
            <a:off x="23195519" y="3962400"/>
            <a:ext cx="1191643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5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 End-Nam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am with a leather halter&#10;&#10;Description automatically generated">
            <a:extLst>
              <a:ext uri="{FF2B5EF4-FFF2-40B4-BE49-F238E27FC236}">
                <a16:creationId xmlns:a16="http://schemas.microsoft.com/office/drawing/2014/main" id="{AF5630CA-CE85-8E94-7F94-DDB28DF995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7" y="0"/>
            <a:ext cx="24385588" cy="13716893"/>
          </a:xfrm>
          <a:prstGeom prst="rect">
            <a:avLst/>
          </a:prstGeom>
        </p:spPr>
      </p:pic>
      <p:pic>
        <p:nvPicPr>
          <p:cNvPr id="8" name="Picture 7" descr="Colorado State University logo">
            <a:extLst>
              <a:ext uri="{FF2B5EF4-FFF2-40B4-BE49-F238E27FC236}">
                <a16:creationId xmlns:a16="http://schemas.microsoft.com/office/drawing/2014/main" id="{1B6E8884-AC6A-78D6-0B43-26616F2549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806312" y="1473762"/>
            <a:ext cx="5296464" cy="3465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00FED6-ACDF-A229-AA14-0BB8A6ED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705069" y="6413112"/>
            <a:ext cx="7498947" cy="1015663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en-US" dirty="0"/>
              <a:t>Presented by: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40D62115-B299-FBCF-3FCD-BE332DB652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05070" y="7773561"/>
            <a:ext cx="7498947" cy="2776209"/>
          </a:xfrm>
        </p:spPr>
        <p:txBody>
          <a:bodyPr wrap="square">
            <a:spAutoFit/>
          </a:bodyPr>
          <a:lstStyle>
            <a:lvl1pPr marL="0" indent="0" algn="ctr">
              <a:buNone/>
              <a:defRPr sz="3200" b="0" spc="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contact info</a:t>
            </a:r>
          </a:p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contact info</a:t>
            </a:r>
          </a:p>
        </p:txBody>
      </p:sp>
    </p:spTree>
    <p:extLst>
      <p:ext uri="{BB962C8B-B14F-4D97-AF65-F5344CB8AC3E}">
        <p14:creationId xmlns:p14="http://schemas.microsoft.com/office/powerpoint/2010/main" val="340653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End-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212377C-37CB-D156-A059-40B7B1866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383"/>
          <a:stretch/>
        </p:blipFill>
        <p:spPr>
          <a:xfrm>
            <a:off x="0" y="0"/>
            <a:ext cx="1916219" cy="8547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A8FAB7-7FC1-928E-5427-3DA03526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542867"/>
            <a:ext cx="1916247" cy="517313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AA4D03-2C99-4E42-AE03-489907E1D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916247" y="0"/>
            <a:ext cx="350193" cy="1371599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1FE05E-6413-869C-B146-56D470DE5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66440" y="0"/>
            <a:ext cx="6648960" cy="1371599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Colorado State University logo">
            <a:extLst>
              <a:ext uri="{FF2B5EF4-FFF2-40B4-BE49-F238E27FC236}">
                <a16:creationId xmlns:a16="http://schemas.microsoft.com/office/drawing/2014/main" id="{88E6F6F7-1DA3-89DD-7179-C39DAC639A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23038" y="5125206"/>
            <a:ext cx="5296465" cy="3465588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1C51E8C0-A960-CF8E-9E76-C4F479A0DC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95338" y="6741655"/>
            <a:ext cx="11950263" cy="1815882"/>
          </a:xfrm>
        </p:spPr>
        <p:txBody>
          <a:bodyPr/>
          <a:lstStyle>
            <a:lvl1pPr>
              <a:defRPr sz="10600"/>
            </a:lvl1pPr>
          </a:lstStyle>
          <a:p>
            <a:r>
              <a:rPr lang="en-US" dirty="0"/>
              <a:t>Thank you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A25D5DD-F3EC-F94F-7CD0-3D872F132B51}"/>
              </a:ext>
            </a:extLst>
          </p:cNvPr>
          <p:cNvCxnSpPr/>
          <p:nvPr userDrawn="1"/>
        </p:nvCxnSpPr>
        <p:spPr>
          <a:xfrm>
            <a:off x="9995338" y="9039224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FF30E220-B1FD-A0BB-DE0C-BA85A05457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95339" y="9475199"/>
            <a:ext cx="11950262" cy="1594347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/>
              <a:t>PRESENTER NAME, contact</a:t>
            </a:r>
          </a:p>
          <a:p>
            <a:pPr lvl="0"/>
            <a:r>
              <a:rPr lang="en-US" dirty="0"/>
              <a:t>PRESENTER NAME, contact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3DD767-C628-3A6F-97BD-9FFF02CA2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22845326" y="0"/>
            <a:ext cx="350193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FCD3E1-DC76-37A2-36F0-EAA00D962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3195530" y="1"/>
            <a:ext cx="1191645" cy="3962400"/>
            <a:chOff x="23195532" y="179377"/>
            <a:chExt cx="1191645" cy="395295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1A587AE-9BBD-840C-D85E-5B6B4ADBC30D}"/>
                </a:ext>
              </a:extLst>
            </p:cNvPr>
            <p:cNvSpPr/>
            <p:nvPr userDrawn="1"/>
          </p:nvSpPr>
          <p:spPr>
            <a:xfrm>
              <a:off x="23195532" y="179377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D19AD4-890F-F1F4-8B61-7F1743B4F6EA}"/>
                </a:ext>
              </a:extLst>
            </p:cNvPr>
            <p:cNvSpPr/>
            <p:nvPr userDrawn="1"/>
          </p:nvSpPr>
          <p:spPr>
            <a:xfrm>
              <a:off x="23195534" y="743665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51CADE-A0BE-763B-B0D4-DF84354C7881}"/>
                </a:ext>
              </a:extLst>
            </p:cNvPr>
            <p:cNvSpPr/>
            <p:nvPr userDrawn="1"/>
          </p:nvSpPr>
          <p:spPr>
            <a:xfrm>
              <a:off x="23195533" y="1307953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3A95A34-7E24-90F5-057A-DF9E87C66D4F}"/>
                </a:ext>
              </a:extLst>
            </p:cNvPr>
            <p:cNvSpPr/>
            <p:nvPr userDrawn="1"/>
          </p:nvSpPr>
          <p:spPr>
            <a:xfrm>
              <a:off x="23195532" y="1872241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7F0090-A7E2-89EE-E302-3A002D09B76F}"/>
                </a:ext>
              </a:extLst>
            </p:cNvPr>
            <p:cNvSpPr/>
            <p:nvPr userDrawn="1"/>
          </p:nvSpPr>
          <p:spPr>
            <a:xfrm>
              <a:off x="23195532" y="2436529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6406FAC-C9F5-2196-6685-FBF50AC240C7}"/>
                </a:ext>
              </a:extLst>
            </p:cNvPr>
            <p:cNvSpPr/>
            <p:nvPr userDrawn="1"/>
          </p:nvSpPr>
          <p:spPr>
            <a:xfrm>
              <a:off x="23195532" y="3000817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4FB0E4D-5BDF-2F0F-402C-F6C2FA743D5A}"/>
                </a:ext>
              </a:extLst>
            </p:cNvPr>
            <p:cNvSpPr/>
            <p:nvPr userDrawn="1"/>
          </p:nvSpPr>
          <p:spPr>
            <a:xfrm>
              <a:off x="23195532" y="3565107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A523F13-2585-E0CF-B408-841087C15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" r="39071"/>
          <a:stretch/>
        </p:blipFill>
        <p:spPr>
          <a:xfrm>
            <a:off x="23195519" y="3962400"/>
            <a:ext cx="1191643" cy="97536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End-Unit I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212377C-37CB-D156-A059-40B7B1866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383"/>
          <a:stretch/>
        </p:blipFill>
        <p:spPr>
          <a:xfrm>
            <a:off x="0" y="0"/>
            <a:ext cx="1916219" cy="8547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A8FAB7-7FC1-928E-5427-3DA03526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542867"/>
            <a:ext cx="1916247" cy="517313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AA4D03-2C99-4E42-AE03-489907E1D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916247" y="0"/>
            <a:ext cx="350193" cy="1371599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1FE05E-6413-869C-B146-56D470DE5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66440" y="0"/>
            <a:ext cx="6648960" cy="1371599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3DD767-C628-3A6F-97BD-9FFF02CA2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22845326" y="0"/>
            <a:ext cx="350193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FCD3E1-DC76-37A2-36F0-EAA00D962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3195530" y="1"/>
            <a:ext cx="1191645" cy="3962400"/>
            <a:chOff x="23195532" y="179377"/>
            <a:chExt cx="1191645" cy="395295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1A587AE-9BBD-840C-D85E-5B6B4ADBC30D}"/>
                </a:ext>
              </a:extLst>
            </p:cNvPr>
            <p:cNvSpPr/>
            <p:nvPr userDrawn="1"/>
          </p:nvSpPr>
          <p:spPr>
            <a:xfrm>
              <a:off x="23195532" y="179377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D19AD4-890F-F1F4-8B61-7F1743B4F6EA}"/>
                </a:ext>
              </a:extLst>
            </p:cNvPr>
            <p:cNvSpPr/>
            <p:nvPr userDrawn="1"/>
          </p:nvSpPr>
          <p:spPr>
            <a:xfrm>
              <a:off x="23195534" y="743665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51CADE-A0BE-763B-B0D4-DF84354C7881}"/>
                </a:ext>
              </a:extLst>
            </p:cNvPr>
            <p:cNvSpPr/>
            <p:nvPr userDrawn="1"/>
          </p:nvSpPr>
          <p:spPr>
            <a:xfrm>
              <a:off x="23195533" y="1307953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3A95A34-7E24-90F5-057A-DF9E87C66D4F}"/>
                </a:ext>
              </a:extLst>
            </p:cNvPr>
            <p:cNvSpPr/>
            <p:nvPr userDrawn="1"/>
          </p:nvSpPr>
          <p:spPr>
            <a:xfrm>
              <a:off x="23195532" y="1872241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7F0090-A7E2-89EE-E302-3A002D09B76F}"/>
                </a:ext>
              </a:extLst>
            </p:cNvPr>
            <p:cNvSpPr/>
            <p:nvPr userDrawn="1"/>
          </p:nvSpPr>
          <p:spPr>
            <a:xfrm>
              <a:off x="23195532" y="2436529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6406FAC-C9F5-2196-6685-FBF50AC240C7}"/>
                </a:ext>
              </a:extLst>
            </p:cNvPr>
            <p:cNvSpPr/>
            <p:nvPr userDrawn="1"/>
          </p:nvSpPr>
          <p:spPr>
            <a:xfrm>
              <a:off x="23195532" y="3000817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4FB0E4D-5BDF-2F0F-402C-F6C2FA743D5A}"/>
                </a:ext>
              </a:extLst>
            </p:cNvPr>
            <p:cNvSpPr/>
            <p:nvPr userDrawn="1"/>
          </p:nvSpPr>
          <p:spPr>
            <a:xfrm>
              <a:off x="23195532" y="3565107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A523F13-2585-E0CF-B408-841087C15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" r="39071"/>
          <a:stretch/>
        </p:blipFill>
        <p:spPr>
          <a:xfrm>
            <a:off x="23195519" y="3962400"/>
            <a:ext cx="1191643" cy="9753600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7B871660-E258-EA73-D579-547EDF7411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95338" y="6741655"/>
            <a:ext cx="11950263" cy="1815882"/>
          </a:xfrm>
        </p:spPr>
        <p:txBody>
          <a:bodyPr/>
          <a:lstStyle>
            <a:lvl1pPr>
              <a:defRPr sz="10600"/>
            </a:lvl1pPr>
          </a:lstStyle>
          <a:p>
            <a:r>
              <a:rPr lang="en-US" dirty="0"/>
              <a:t>Thank you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A43E7A-35ED-91E3-9474-4044D7B529F9}"/>
              </a:ext>
            </a:extLst>
          </p:cNvPr>
          <p:cNvCxnSpPr/>
          <p:nvPr userDrawn="1"/>
        </p:nvCxnSpPr>
        <p:spPr>
          <a:xfrm>
            <a:off x="9995338" y="9039224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93FF432A-71A0-AEB2-CD70-56E9AE449A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95339" y="9475199"/>
            <a:ext cx="11950262" cy="1594347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/>
              <a:t>PRESENTER NAME, contact</a:t>
            </a:r>
          </a:p>
          <a:p>
            <a:pPr lvl="0"/>
            <a:r>
              <a:rPr lang="en-US" dirty="0"/>
              <a:t>PRESENTER NAME, contact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5F252C0F-BA90-D782-472D-97005636B9E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764514" y="5033019"/>
            <a:ext cx="5652812" cy="350984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1234609" indent="0">
              <a:buNone/>
              <a:defRPr>
                <a:solidFill>
                  <a:schemeClr val="bg1"/>
                </a:solidFill>
              </a:defRPr>
            </a:lvl2pPr>
            <a:lvl3pPr marL="2469227" indent="0">
              <a:buNone/>
              <a:defRPr>
                <a:solidFill>
                  <a:schemeClr val="bg1"/>
                </a:solidFill>
              </a:defRPr>
            </a:lvl3pPr>
            <a:lvl4pPr marL="3703837" indent="0">
              <a:buNone/>
              <a:defRPr>
                <a:solidFill>
                  <a:schemeClr val="bg1"/>
                </a:solidFill>
              </a:defRPr>
            </a:lvl4pPr>
            <a:lvl5pPr marL="493845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Crev-357</a:t>
            </a:r>
            <a:br>
              <a:rPr lang="en-US" dirty="0"/>
            </a:br>
            <a:r>
              <a:rPr lang="en-US" dirty="0"/>
              <a:t>Unit Identifier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79554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End-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C2FE1179-060A-3D27-82A8-FF922A9D2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48"/>
            <a:ext cx="7384308" cy="1066798"/>
            <a:chOff x="0" y="568749"/>
            <a:chExt cx="7384308" cy="119164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3785700-D940-CF08-D71C-0DC555C6C817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CFDE0A4-8993-7F70-FA2B-E75D9592E1E8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359DB4F-63BF-4EFA-7266-F5478622B335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B375E74-E1A5-397E-A084-12FE5D3832DF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EA5C0FD-8892-4023-7176-401F72F5E9D7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0D614D3-0E10-A5E6-F530-292B871792E2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12C8BD7-2A00-4A58-C7C4-FFB5A16E0C4E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62DFCC3-5056-E910-1AA7-8A6E8706840D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FB788D6-F6E7-69DC-7B47-16066874EF93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859C435-DF2E-74C7-556C-431C40B06EE0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D394DE6-7BFA-0171-D496-99E4ECABB412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F96C6D8-A646-6360-20C5-A538D8D4CACB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73EEC1F-BB73-8C7F-1E19-DA55DEA55E31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31B8CB2C-B1F8-C181-BD5D-282E6F2D0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7384309" y="0"/>
            <a:ext cx="17002867" cy="1064129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2DEE40D1-9264-E204-E475-6BCFCC6A6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32" y="1066799"/>
            <a:ext cx="567222" cy="1022408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D24E991-74E6-5E5A-DB83-5DB4589E219D}"/>
              </a:ext>
            </a:extLst>
          </p:cNvPr>
          <p:cNvSpPr txBox="1"/>
          <p:nvPr userDrawn="1"/>
        </p:nvSpPr>
        <p:spPr>
          <a:xfrm rot="16200000">
            <a:off x="-1696275" y="3002422"/>
            <a:ext cx="40710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pc="300" dirty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COLORADO STATE UNIVERSITY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6E9B5D57-54A9-7F8C-2F46-55114B41E4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0667" y="5210924"/>
            <a:ext cx="15371706" cy="1814343"/>
          </a:xfrm>
        </p:spPr>
        <p:txBody>
          <a:bodyPr/>
          <a:lstStyle>
            <a:lvl1pPr>
              <a:defRPr sz="10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36EB418-AFEE-75E8-353E-C03A1972B6BA}"/>
              </a:ext>
            </a:extLst>
          </p:cNvPr>
          <p:cNvCxnSpPr/>
          <p:nvPr userDrawn="1"/>
        </p:nvCxnSpPr>
        <p:spPr>
          <a:xfrm>
            <a:off x="1680677" y="7468397"/>
            <a:ext cx="1608206" cy="0"/>
          </a:xfrm>
          <a:prstGeom prst="line">
            <a:avLst/>
          </a:prstGeom>
          <a:ln w="285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1A90964D-CC75-6EDC-5E39-27DFBA10B2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0677" y="7904428"/>
            <a:ext cx="15373945" cy="1594347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/>
              <a:t>PRESENTER NAME, contact</a:t>
            </a:r>
          </a:p>
          <a:p>
            <a:pPr lvl="0"/>
            <a:r>
              <a:rPr lang="en-US" dirty="0"/>
              <a:t>PRESENTER NAME, contact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5C5AF0E-C6B4-8DAF-0272-0E12C0E01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66726" y="1065027"/>
            <a:ext cx="616688" cy="102236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E4EF3703-4192-DD20-BD1B-BFF64EE70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79"/>
          <a:stretch/>
        </p:blipFill>
        <p:spPr>
          <a:xfrm>
            <a:off x="18883423" y="1065902"/>
            <a:ext cx="5503752" cy="10224080"/>
          </a:xfrm>
          <a:prstGeom prst="rect">
            <a:avLst/>
          </a:prstGeom>
        </p:spPr>
      </p:pic>
      <p:pic>
        <p:nvPicPr>
          <p:cNvPr id="65" name="Picture 64" descr="Colorado State University symbol">
            <a:extLst>
              <a:ext uri="{FF2B5EF4-FFF2-40B4-BE49-F238E27FC236}">
                <a16:creationId xmlns:a16="http://schemas.microsoft.com/office/drawing/2014/main" id="{87C71800-8C64-3F11-5C45-70B4426F14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5518" y="4680740"/>
            <a:ext cx="3077304" cy="307730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C7F5A11D-0DB0-C073-C7F1-646999C22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" y="11279231"/>
            <a:ext cx="11866555" cy="2436768"/>
          </a:xfrm>
          <a:prstGeom prst="rect">
            <a:avLst/>
          </a:prstGeom>
        </p:spPr>
      </p:pic>
      <p:pic>
        <p:nvPicPr>
          <p:cNvPr id="59" name="Picture 58" descr="A landscape with trees and mountains in the background&#10;&#10;Description automatically generated">
            <a:extLst>
              <a:ext uri="{FF2B5EF4-FFF2-40B4-BE49-F238E27FC236}">
                <a16:creationId xmlns:a16="http://schemas.microsoft.com/office/drawing/2014/main" id="{2B4B4E82-B71D-5E67-0D28-5C4110BEE5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-1" b="156"/>
          <a:stretch/>
        </p:blipFill>
        <p:spPr>
          <a:xfrm>
            <a:off x="11866554" y="11279231"/>
            <a:ext cx="12520621" cy="243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825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End-Unit I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FD7D883-B270-F549-2559-D5B13B803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48"/>
            <a:ext cx="7384308" cy="1066798"/>
            <a:chOff x="0" y="568749"/>
            <a:chExt cx="7384308" cy="119164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5CAA24E-5D7E-37A6-0358-2053450C88EC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DB60F00-2138-4957-6D9C-CB8EECCA6A32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FC94719-6E1A-861F-5A89-2B0C32086C71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9B66F7D-4AC1-1695-71BE-42953E420523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1F0055D-678D-02E2-B9A2-22E310559638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0A159A4-A164-78DE-9C64-DB3DDD80759B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C0515D4-FC0C-F60E-FFBA-C564ED6C31CC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9E71664-C0E2-BBEF-01C7-C18F330D1B83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2E15457-23F9-1462-17FD-D370604D2B2F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379B63E-2F05-7771-8B5A-CD4F5C5775DF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360FA36-18EB-440D-66A1-2DA65C58A108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5EE73CC-883D-5DDA-8E53-A52D44D3F35F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0F89C42-E7C2-EF90-0EB9-65EBD0AAEFC7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0A2CF78-6DF9-46D2-E3BE-B3129B784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7384309" y="0"/>
            <a:ext cx="17002867" cy="10641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A964AB-F4DE-6C73-1553-B34261756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32" y="1066799"/>
            <a:ext cx="567222" cy="1022408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70867-B712-9586-12B8-A508F5AD89AE}"/>
              </a:ext>
            </a:extLst>
          </p:cNvPr>
          <p:cNvSpPr txBox="1"/>
          <p:nvPr userDrawn="1"/>
        </p:nvSpPr>
        <p:spPr>
          <a:xfrm rot="16200000">
            <a:off x="-1696275" y="3002422"/>
            <a:ext cx="40710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pc="300" dirty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COLORADO STATE UNIVERSITY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C51D96B2-D307-B41F-488C-8D20526E95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0667" y="5210924"/>
            <a:ext cx="15371706" cy="1814343"/>
          </a:xfrm>
        </p:spPr>
        <p:txBody>
          <a:bodyPr/>
          <a:lstStyle>
            <a:lvl1pPr>
              <a:defRPr sz="10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36EB418-AFEE-75E8-353E-C03A1972B6BA}"/>
              </a:ext>
            </a:extLst>
          </p:cNvPr>
          <p:cNvCxnSpPr/>
          <p:nvPr userDrawn="1"/>
        </p:nvCxnSpPr>
        <p:spPr>
          <a:xfrm>
            <a:off x="1680677" y="7468397"/>
            <a:ext cx="1608206" cy="0"/>
          </a:xfrm>
          <a:prstGeom prst="line">
            <a:avLst/>
          </a:prstGeom>
          <a:ln w="285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1A90964D-CC75-6EDC-5E39-27DFBA10B2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0677" y="7904428"/>
            <a:ext cx="15373945" cy="1594347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/>
              <a:t>PRESENTER NAME, contact</a:t>
            </a:r>
          </a:p>
          <a:p>
            <a:pPr lvl="0"/>
            <a:r>
              <a:rPr lang="en-US" dirty="0"/>
              <a:t>PRESENTER NAME, contact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AC12B0-8979-9846-9D7C-586F9FFEC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66726" y="1065027"/>
            <a:ext cx="616688" cy="102236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19B56A-0878-3613-5140-FDCEF57811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79"/>
          <a:stretch/>
        </p:blipFill>
        <p:spPr>
          <a:xfrm>
            <a:off x="18883423" y="1065902"/>
            <a:ext cx="5503752" cy="102240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5DAD25-4FAB-CFBA-CB12-A4018C1A5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" y="11279232"/>
            <a:ext cx="11866555" cy="2436768"/>
          </a:xfrm>
          <a:prstGeom prst="rect">
            <a:avLst/>
          </a:prstGeom>
        </p:spPr>
      </p:pic>
      <p:sp>
        <p:nvSpPr>
          <p:cNvPr id="26" name="Picture Placeholder 9">
            <a:extLst>
              <a:ext uri="{FF2B5EF4-FFF2-40B4-BE49-F238E27FC236}">
                <a16:creationId xmlns:a16="http://schemas.microsoft.com/office/drawing/2014/main" id="{CCA1A5C8-CE3D-9DDD-E962-CBF30AD2166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1866554" y="11279232"/>
            <a:ext cx="12486238" cy="243676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7DA9F1-1FD3-CEAE-EED7-ED893670BE3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9184794" y="4690727"/>
            <a:ext cx="4901010" cy="23345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1234609" indent="0">
              <a:buNone/>
              <a:defRPr>
                <a:solidFill>
                  <a:schemeClr val="bg1"/>
                </a:solidFill>
              </a:defRPr>
            </a:lvl2pPr>
            <a:lvl3pPr marL="2469227" indent="0">
              <a:buNone/>
              <a:defRPr>
                <a:solidFill>
                  <a:schemeClr val="bg1"/>
                </a:solidFill>
              </a:defRPr>
            </a:lvl3pPr>
            <a:lvl4pPr marL="3703837" indent="0">
              <a:buNone/>
              <a:defRPr>
                <a:solidFill>
                  <a:schemeClr val="bg1"/>
                </a:solidFill>
              </a:defRPr>
            </a:lvl4pPr>
            <a:lvl5pPr marL="493845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Crev-357</a:t>
            </a:r>
            <a:br>
              <a:rPr lang="en-US" dirty="0"/>
            </a:br>
            <a:r>
              <a:rPr lang="en-US" dirty="0"/>
              <a:t>Unit Identifier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64035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End White-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7CB740-2652-06EA-4C66-40652C715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-1588" y="0"/>
            <a:ext cx="17002867" cy="106412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5046AC8-DA72-C01A-0BA2-1044ADF16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002867" y="1448"/>
            <a:ext cx="7384308" cy="1066798"/>
            <a:chOff x="0" y="568749"/>
            <a:chExt cx="7384308" cy="119164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0A003C-8597-5C2A-FEAD-5F6DD776855A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D8B7DD-60DD-7BC0-2790-7041D7A427C7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3ADF33-B57A-5C56-7370-EA81B1A8B80A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D010E03-07A7-D667-8F6B-C0CE97D176D5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12AC8BB-8F7D-31EF-A23A-403902D6FCCF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1C9CD9-87A0-5C1E-A4B7-C62DBEDCE253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191C7E4-430F-7154-382D-E456A28DCCEB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273BBC-9D32-45EB-3BB9-60AF8CDED1F3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DF5F6C-6598-CF4A-A3BF-2A4793E69101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5A3A7B9-6406-FA34-CB33-5AA9018B5305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391F33-105F-F2CC-3F5E-99FB47447420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93F77B8-D938-C5E1-61CC-8EE93D95B500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B2F4232-7F4A-773E-0936-295B0EDD8702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6B7AEF9-C019-9408-AE70-BF317347D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002867" y="1064129"/>
            <a:ext cx="283611" cy="1265042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6A5E7FE-8D4F-CDF0-2382-C7356003C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01" b="1351"/>
          <a:stretch/>
        </p:blipFill>
        <p:spPr>
          <a:xfrm>
            <a:off x="17286477" y="11559671"/>
            <a:ext cx="7100697" cy="2154881"/>
          </a:xfrm>
          <a:prstGeom prst="rect">
            <a:avLst/>
          </a:prstGeom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EF90869F-30B6-3341-4303-FCC0E679F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9664" y="4281828"/>
            <a:ext cx="14711630" cy="1814343"/>
          </a:xfrm>
        </p:spPr>
        <p:txBody>
          <a:bodyPr/>
          <a:lstStyle>
            <a:lvl1pPr>
              <a:defRPr sz="10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DB0D20F-F3A0-591D-DC44-7DF74C18AA0E}"/>
              </a:ext>
            </a:extLst>
          </p:cNvPr>
          <p:cNvCxnSpPr/>
          <p:nvPr userDrawn="1"/>
        </p:nvCxnSpPr>
        <p:spPr>
          <a:xfrm>
            <a:off x="1129666" y="6604342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Colorado State University logo">
            <a:extLst>
              <a:ext uri="{FF2B5EF4-FFF2-40B4-BE49-F238E27FC236}">
                <a16:creationId xmlns:a16="http://schemas.microsoft.com/office/drawing/2014/main" id="{0AC6BB0B-CF97-DC35-C2F8-4B56E77157C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50448" y="11708526"/>
            <a:ext cx="7850640" cy="1570128"/>
          </a:xfrm>
          <a:prstGeom prst="rect">
            <a:avLst/>
          </a:prstGeom>
        </p:spPr>
      </p:pic>
      <p:pic>
        <p:nvPicPr>
          <p:cNvPr id="24" name="Picture 23" descr="A skateboarder riding past a building">
            <a:extLst>
              <a:ext uri="{FF2B5EF4-FFF2-40B4-BE49-F238E27FC236}">
                <a16:creationId xmlns:a16="http://schemas.microsoft.com/office/drawing/2014/main" id="{C514C1F5-F327-137A-EB9B-C8FD50725C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-1" r="5435" b="53244"/>
          <a:stretch/>
        </p:blipFill>
        <p:spPr>
          <a:xfrm>
            <a:off x="17286479" y="1064129"/>
            <a:ext cx="7100695" cy="4941528"/>
          </a:xfrm>
          <a:prstGeom prst="rect">
            <a:avLst/>
          </a:prstGeom>
        </p:spPr>
      </p:pic>
      <p:pic>
        <p:nvPicPr>
          <p:cNvPr id="25" name="Picture 24" descr="A student looking into a microscope">
            <a:extLst>
              <a:ext uri="{FF2B5EF4-FFF2-40B4-BE49-F238E27FC236}">
                <a16:creationId xmlns:a16="http://schemas.microsoft.com/office/drawing/2014/main" id="{343BBA91-537D-66E4-E63F-D3D9E3E300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-1" t="47094" r="5435" b="1"/>
          <a:stretch/>
        </p:blipFill>
        <p:spPr>
          <a:xfrm>
            <a:off x="17286478" y="6005657"/>
            <a:ext cx="7100695" cy="5591355"/>
          </a:xfrm>
          <a:prstGeom prst="rect">
            <a:avLst/>
          </a:prstGeom>
        </p:spPr>
      </p:pic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BED6F523-D22A-598B-A5A0-BA376AEE27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9665" y="7028503"/>
            <a:ext cx="14711630" cy="1594347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/>
              <a:t>PRESENTER NAME, contact</a:t>
            </a:r>
          </a:p>
          <a:p>
            <a:pPr lvl="0"/>
            <a:r>
              <a:rPr lang="en-US" dirty="0"/>
              <a:t>PRESENTER NAME, contact</a:t>
            </a:r>
          </a:p>
        </p:txBody>
      </p:sp>
    </p:spTree>
    <p:extLst>
      <p:ext uri="{BB962C8B-B14F-4D97-AF65-F5344CB8AC3E}">
        <p14:creationId xmlns:p14="http://schemas.microsoft.com/office/powerpoint/2010/main" val="130366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End White-Unit 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7CB740-2652-06EA-4C66-40652C715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-1588" y="0"/>
            <a:ext cx="17002867" cy="106412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5046AC8-DA72-C01A-0BA2-1044ADF16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002867" y="1448"/>
            <a:ext cx="7384308" cy="1066798"/>
            <a:chOff x="0" y="568749"/>
            <a:chExt cx="7384308" cy="119164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0A003C-8597-5C2A-FEAD-5F6DD776855A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D8B7DD-60DD-7BC0-2790-7041D7A427C7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3ADF33-B57A-5C56-7370-EA81B1A8B80A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D010E03-07A7-D667-8F6B-C0CE97D176D5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12AC8BB-8F7D-31EF-A23A-403902D6FCCF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1C9CD9-87A0-5C1E-A4B7-C62DBEDCE253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191C7E4-430F-7154-382D-E456A28DCCEB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273BBC-9D32-45EB-3BB9-60AF8CDED1F3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DF5F6C-6598-CF4A-A3BF-2A4793E69101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5A3A7B9-6406-FA34-CB33-5AA9018B5305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391F33-105F-F2CC-3F5E-99FB47447420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93F77B8-D938-C5E1-61CC-8EE93D95B500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B2F4232-7F4A-773E-0936-295B0EDD8702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6B7AEF9-C019-9408-AE70-BF317347D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002867" y="1064129"/>
            <a:ext cx="283611" cy="1265042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6A5E7FE-8D4F-CDF0-2382-C7356003C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01" b="1351"/>
          <a:stretch/>
        </p:blipFill>
        <p:spPr>
          <a:xfrm>
            <a:off x="17286477" y="11559671"/>
            <a:ext cx="7100697" cy="2154881"/>
          </a:xfrm>
          <a:prstGeom prst="rect">
            <a:avLst/>
          </a:prstGeom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28680960-077E-5C2B-520B-8C0FB6A7AF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9664" y="4281828"/>
            <a:ext cx="14711630" cy="1814343"/>
          </a:xfrm>
        </p:spPr>
        <p:txBody>
          <a:bodyPr/>
          <a:lstStyle>
            <a:lvl1pPr>
              <a:defRPr sz="10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DB0D20F-F3A0-591D-DC44-7DF74C18AA0E}"/>
              </a:ext>
            </a:extLst>
          </p:cNvPr>
          <p:cNvCxnSpPr/>
          <p:nvPr userDrawn="1"/>
        </p:nvCxnSpPr>
        <p:spPr>
          <a:xfrm>
            <a:off x="1129666" y="6604342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BED6F523-D22A-598B-A5A0-BA376AEE27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9665" y="7028503"/>
            <a:ext cx="14711630" cy="1594347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/>
              <a:t>PRESENTER NAME, contact</a:t>
            </a:r>
          </a:p>
          <a:p>
            <a:pPr lvl="0"/>
            <a:r>
              <a:rPr lang="en-US" dirty="0"/>
              <a:t>PRESENTER NAME, contact</a:t>
            </a:r>
          </a:p>
        </p:txBody>
      </p: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94BC0029-207A-599D-0EB1-F757DBB6EBF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1145970" y="11558727"/>
            <a:ext cx="7835470" cy="1312219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1234609" indent="0">
              <a:buNone/>
              <a:defRPr>
                <a:solidFill>
                  <a:schemeClr val="bg1"/>
                </a:solidFill>
              </a:defRPr>
            </a:lvl2pPr>
            <a:lvl3pPr marL="2469227" indent="0">
              <a:buNone/>
              <a:defRPr>
                <a:solidFill>
                  <a:schemeClr val="bg1"/>
                </a:solidFill>
              </a:defRPr>
            </a:lvl3pPr>
            <a:lvl4pPr marL="3703837" indent="0">
              <a:buNone/>
              <a:defRPr>
                <a:solidFill>
                  <a:schemeClr val="bg1"/>
                </a:solidFill>
              </a:defRPr>
            </a:lvl4pPr>
            <a:lvl5pPr marL="493845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H357</a:t>
            </a:r>
            <a:br>
              <a:rPr lang="en-US" dirty="0"/>
            </a:br>
            <a:r>
              <a:rPr lang="en-US" dirty="0"/>
              <a:t>Unit Identifier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B39250BA-189E-5F30-4708-6D61E265E70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7292360" y="1064128"/>
            <a:ext cx="7102476" cy="425096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E1078A91-EAFC-469D-48CD-9EBEFE6AA90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7292360" y="5315089"/>
            <a:ext cx="7102476" cy="62436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36087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953811" y="1111980"/>
            <a:ext cx="22486758" cy="1538883"/>
          </a:xfrm>
        </p:spPr>
        <p:txBody>
          <a:bodyPr anchor="ctr"/>
          <a:lstStyle>
            <a:lvl1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 hasCustomPrompt="1"/>
          </p:nvPr>
        </p:nvSpPr>
        <p:spPr>
          <a:xfrm>
            <a:off x="953811" y="3163824"/>
            <a:ext cx="22486758" cy="3809248"/>
          </a:xfrm>
        </p:spPr>
        <p:txBody>
          <a:bodyPr/>
          <a:lstStyle>
            <a:lvl1pPr marL="714376" indent="-714376">
              <a:lnSpc>
                <a:spcPct val="100000"/>
              </a:lnSpc>
              <a:spcBef>
                <a:spcPts val="1248"/>
              </a:spcBef>
              <a:spcAft>
                <a:spcPts val="0"/>
              </a:spcAft>
              <a:defRPr sz="52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1371600" indent="-657226">
              <a:lnSpc>
                <a:spcPct val="100000"/>
              </a:lnSpc>
              <a:spcBef>
                <a:spcPts val="1248"/>
              </a:spcBef>
              <a:spcAft>
                <a:spcPts val="0"/>
              </a:spcAft>
              <a:defRPr sz="4800" b="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159000" indent="-733426">
              <a:lnSpc>
                <a:spcPct val="100000"/>
              </a:lnSpc>
              <a:spcBef>
                <a:spcPts val="1248"/>
              </a:spcBef>
              <a:spcAft>
                <a:spcPts val="0"/>
              </a:spcAft>
              <a:defRPr sz="4400" b="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743200" marR="0" indent="0" algn="l" defTabSz="1828800" rtl="0" eaLnBrk="1" fontAlgn="auto" latinLnBrk="0" hangingPunct="1">
              <a:lnSpc>
                <a:spcPct val="100000"/>
              </a:lnSpc>
              <a:spcBef>
                <a:spcPts val="1248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marL="3429000" marR="0" lvl="3" indent="-685800" algn="l" defTabSz="1828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AE65E97-25DC-7F3B-D99C-246100BFD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2649202"/>
            <a:ext cx="7384308" cy="1066798"/>
            <a:chOff x="0" y="568749"/>
            <a:chExt cx="7384308" cy="119164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876DB43-7A82-D793-0423-6B47BA9639B3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4244B2F-1733-7029-5645-B2C00295E09B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FD9E27-63DC-33EB-16D8-BDE6CBFB53D5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6D1B30B-3216-685E-63E1-23CF92BC93B7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A4C5919-F8B4-C713-BF02-51E35660D393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F71D44E-09B8-3722-3E52-8C306C74023B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9E6E1C-7F99-3709-23E2-615411E4ACE5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37BFA8-F7C8-97E7-D989-FECAE292637A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1AAE981-DD07-A46C-6D35-5D7AF1EC8785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E1C01D-2998-3C9B-8D81-6DDD3CAF020B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B9E6984-902B-4D8D-BDF6-60A2DC5DE19B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02DED8-D088-A6FB-54D0-007E4FBA6102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93629A5-B805-268F-2CFC-2C5DB933CFF9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718E7F4F-CE0F-4D7B-83B9-91EACB07A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233" b="2225"/>
          <a:stretch/>
        </p:blipFill>
        <p:spPr>
          <a:xfrm>
            <a:off x="7384309" y="12647754"/>
            <a:ext cx="17002867" cy="1064129"/>
          </a:xfrm>
          <a:prstGeom prst="rect">
            <a:avLst/>
          </a:prstGeom>
        </p:spPr>
      </p:pic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0FAD960B-BAE3-35C1-4AF7-800C0B863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425042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953811" y="1111980"/>
            <a:ext cx="22486758" cy="1538883"/>
          </a:xfrm>
        </p:spPr>
        <p:txBody>
          <a:bodyPr anchor="ctr"/>
          <a:lstStyle>
            <a:lvl1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 hasCustomPrompt="1"/>
          </p:nvPr>
        </p:nvSpPr>
        <p:spPr>
          <a:xfrm>
            <a:off x="953811" y="3163824"/>
            <a:ext cx="22486758" cy="3809248"/>
          </a:xfrm>
        </p:spPr>
        <p:txBody>
          <a:bodyPr/>
          <a:lstStyle>
            <a:lvl1pPr marL="714376" indent="-714376">
              <a:lnSpc>
                <a:spcPct val="100000"/>
              </a:lnSpc>
              <a:spcBef>
                <a:spcPts val="1248"/>
              </a:spcBef>
              <a:spcAft>
                <a:spcPts val="0"/>
              </a:spcAft>
              <a:defRPr sz="52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1371600" indent="-657226">
              <a:lnSpc>
                <a:spcPct val="100000"/>
              </a:lnSpc>
              <a:spcBef>
                <a:spcPts val="1248"/>
              </a:spcBef>
              <a:spcAft>
                <a:spcPts val="0"/>
              </a:spcAft>
              <a:defRPr sz="4800" b="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159000" indent="-733426">
              <a:lnSpc>
                <a:spcPct val="100000"/>
              </a:lnSpc>
              <a:spcBef>
                <a:spcPts val="1248"/>
              </a:spcBef>
              <a:spcAft>
                <a:spcPts val="0"/>
              </a:spcAft>
              <a:defRPr sz="4400" b="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743200" marR="0" indent="0" algn="l" defTabSz="1828800" rtl="0" eaLnBrk="1" fontAlgn="auto" latinLnBrk="0" hangingPunct="1">
              <a:lnSpc>
                <a:spcPct val="100000"/>
              </a:lnSpc>
              <a:spcBef>
                <a:spcPts val="1248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marL="3429000" marR="0" lvl="3" indent="-685800" algn="l" defTabSz="1828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0FAD960B-BAE3-35C1-4AF7-800C0B863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57496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953811" y="1111980"/>
            <a:ext cx="22486758" cy="1538883"/>
          </a:xfrm>
        </p:spPr>
        <p:txBody>
          <a:bodyPr anchor="ctr"/>
          <a:lstStyle>
            <a:lvl1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 hasCustomPrompt="1"/>
          </p:nvPr>
        </p:nvSpPr>
        <p:spPr>
          <a:xfrm>
            <a:off x="953811" y="3163826"/>
            <a:ext cx="22486758" cy="3809248"/>
          </a:xfrm>
        </p:spPr>
        <p:txBody>
          <a:bodyPr/>
          <a:lstStyle>
            <a:lvl1pPr marL="714376" indent="-714376">
              <a:lnSpc>
                <a:spcPct val="100000"/>
              </a:lnSpc>
              <a:spcBef>
                <a:spcPts val="1248"/>
              </a:spcBef>
              <a:spcAft>
                <a:spcPts val="0"/>
              </a:spcAft>
              <a:defRPr sz="52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1371600" indent="-657226">
              <a:lnSpc>
                <a:spcPct val="100000"/>
              </a:lnSpc>
              <a:spcBef>
                <a:spcPts val="1248"/>
              </a:spcBef>
              <a:spcAft>
                <a:spcPts val="0"/>
              </a:spcAft>
              <a:defRPr sz="4800" b="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159000" indent="-733426">
              <a:lnSpc>
                <a:spcPct val="100000"/>
              </a:lnSpc>
              <a:spcBef>
                <a:spcPts val="1248"/>
              </a:spcBef>
              <a:spcAft>
                <a:spcPts val="0"/>
              </a:spcAft>
              <a:defRPr sz="4400" b="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743200" marR="0" indent="0" algn="l" defTabSz="1828800" rtl="0" eaLnBrk="1" fontAlgn="auto" latinLnBrk="0" hangingPunct="1">
              <a:lnSpc>
                <a:spcPct val="100000"/>
              </a:lnSpc>
              <a:spcBef>
                <a:spcPts val="1248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marL="3429000" marR="0" lvl="3" indent="-685800" algn="l" defTabSz="1828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32B452-2B6F-2A46-609E-2EB321F3A2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52624" y="7553326"/>
            <a:ext cx="8154462" cy="4770986"/>
          </a:xfrm>
        </p:spPr>
        <p:txBody>
          <a:bodyPr/>
          <a:lstStyle>
            <a:lvl1pPr marL="714376" indent="-714376">
              <a:spcAft>
                <a:spcPts val="0"/>
              </a:spcAft>
              <a:defRPr sz="52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1425576" indent="-711200">
              <a:spcAft>
                <a:spcPts val="0"/>
              </a:spcAft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159000" indent="-733426">
              <a:defRPr sz="44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2A93D7C-E2DD-8FAE-F33B-76EF6BF651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402400" y="7645400"/>
            <a:ext cx="1829038" cy="707886"/>
          </a:xfrm>
        </p:spPr>
        <p:txBody>
          <a:bodyPr/>
          <a:lstStyle>
            <a:lvl1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DE6090D-3126-6BA1-3817-8134A0ADA30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526751" y="7645400"/>
            <a:ext cx="1829038" cy="707886"/>
          </a:xfrm>
        </p:spPr>
        <p:txBody>
          <a:bodyPr/>
          <a:lstStyle>
            <a:lvl1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F4513439-390D-855C-102C-4C35E1AD23F7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3651103" y="7864476"/>
            <a:ext cx="1829038" cy="707886"/>
          </a:xfrm>
        </p:spPr>
        <p:txBody>
          <a:bodyPr/>
          <a:lstStyle>
            <a:lvl1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6261DB-8EF1-F65F-1C3A-8D25DE4BAF3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6058067" y="7864476"/>
            <a:ext cx="7382502" cy="3838615"/>
          </a:xfrm>
        </p:spPr>
        <p:txBody>
          <a:bodyPr/>
          <a:lstStyle>
            <a:lvl1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0815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tle-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D0A87B4F-7A57-E116-2C45-32B14FC88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48"/>
            <a:ext cx="7384308" cy="1066798"/>
            <a:chOff x="0" y="568749"/>
            <a:chExt cx="7384308" cy="1191643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D57C644-FEBF-9113-5927-9768D8D0FA88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07479E8-DC92-2C2F-2918-38A097E19379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05C1430-9968-6D88-677F-2485BB14AA2D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16FD7B1-416E-CA00-31A7-5492FEF65339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7F717F7-BA67-3DBB-2C1E-93DE9423B187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C25C91A-E7D6-143F-8CBA-49C86F081711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8BDCF05-9FAA-BE45-A86B-D65536E2DC65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D27DD14-79B6-BFA6-0DE1-4745077AD6EB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A1E6A46-72DD-4620-11AD-B24A46E2CD4F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24740B9-0AFE-2A72-BAB4-CD9179B4E7B8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3ADCE63-3A13-C0C7-34A8-AF40FE52F293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3163F3F-7C4F-CC6B-99BC-F04D03D6ECD0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6F35307-AB69-FFBC-107C-F809DFE913FA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92802A39-2259-D3B0-4A1A-54A6CD7C5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7384309" y="0"/>
            <a:ext cx="17002867" cy="1064129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150F919F-2672-E7CF-2330-1BB4B37DD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32" y="1066799"/>
            <a:ext cx="567222" cy="1022408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CB302DC-CB4C-F447-F2A9-EBB4049E6EC3}"/>
              </a:ext>
            </a:extLst>
          </p:cNvPr>
          <p:cNvSpPr txBox="1"/>
          <p:nvPr userDrawn="1"/>
        </p:nvSpPr>
        <p:spPr>
          <a:xfrm rot="16200000">
            <a:off x="-1696275" y="3002422"/>
            <a:ext cx="40710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pc="300">
                <a:solidFill>
                  <a:schemeClr val="bg2"/>
                </a:solidFill>
                <a:latin typeface="+mn-lt"/>
              </a:rPr>
              <a:t>COLORADO STATE UNIVERSITY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3BEBA8-A74E-59F1-F08A-EAD38D908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8428" y="4690728"/>
            <a:ext cx="15373945" cy="3447098"/>
          </a:xfrm>
        </p:spPr>
        <p:txBody>
          <a:bodyPr/>
          <a:lstStyle>
            <a:lvl1pPr>
              <a:defRPr sz="10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A8625C-DB14-3811-4BC5-A841CB8E0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680677" y="8592657"/>
            <a:ext cx="1608206" cy="0"/>
          </a:xfrm>
          <a:prstGeom prst="line">
            <a:avLst/>
          </a:prstGeom>
          <a:ln w="285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45F2B96-FEAC-C8BC-F743-9E15196F8E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0677" y="9028688"/>
            <a:ext cx="15373945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name, or date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6D72AE4-7D75-438A-159A-A31D41A68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66726" y="1065027"/>
            <a:ext cx="616688" cy="102236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F03F0980-7265-5C47-BE68-98BD261ED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79"/>
          <a:stretch/>
        </p:blipFill>
        <p:spPr>
          <a:xfrm>
            <a:off x="18883423" y="1065902"/>
            <a:ext cx="5503752" cy="10224080"/>
          </a:xfrm>
          <a:prstGeom prst="rect">
            <a:avLst/>
          </a:prstGeom>
        </p:spPr>
      </p:pic>
      <p:pic>
        <p:nvPicPr>
          <p:cNvPr id="4" name="Picture 3" descr="Colorado State University symbol">
            <a:extLst>
              <a:ext uri="{FF2B5EF4-FFF2-40B4-BE49-F238E27FC236}">
                <a16:creationId xmlns:a16="http://schemas.microsoft.com/office/drawing/2014/main" id="{0B078CBE-80BB-67EF-4C03-7DEBEC2CA6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5518" y="4680740"/>
            <a:ext cx="3077304" cy="307730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74329DB-9EDD-8725-56C0-72C326694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" y="11279231"/>
            <a:ext cx="11866555" cy="2436768"/>
          </a:xfrm>
          <a:prstGeom prst="rect">
            <a:avLst/>
          </a:prstGeom>
        </p:spPr>
      </p:pic>
      <p:pic>
        <p:nvPicPr>
          <p:cNvPr id="75" name="Picture 74" descr="A landscape with trees and mountains in the background&#10;&#10;Description automatically generated">
            <a:extLst>
              <a:ext uri="{FF2B5EF4-FFF2-40B4-BE49-F238E27FC236}">
                <a16:creationId xmlns:a16="http://schemas.microsoft.com/office/drawing/2014/main" id="{30E7D063-4617-D2BD-9DE7-7C737655E0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-1" b="156"/>
          <a:stretch/>
        </p:blipFill>
        <p:spPr>
          <a:xfrm>
            <a:off x="11866554" y="11279231"/>
            <a:ext cx="12520621" cy="243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61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961028" y="1113561"/>
            <a:ext cx="22170156" cy="153888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Left"/>
          <p:cNvSpPr>
            <a:spLocks noGrp="1"/>
          </p:cNvSpPr>
          <p:nvPr>
            <p:ph sz="half" idx="1" hasCustomPrompt="1"/>
          </p:nvPr>
        </p:nvSpPr>
        <p:spPr>
          <a:xfrm>
            <a:off x="953811" y="3651250"/>
            <a:ext cx="11087357" cy="4495077"/>
          </a:xfrm>
        </p:spPr>
        <p:txBody>
          <a:bodyPr/>
          <a:lstStyle>
            <a:lvl1pPr>
              <a:spcAft>
                <a:spcPts val="1600"/>
              </a:spcAft>
              <a:defRPr sz="4800"/>
            </a:lvl1pPr>
            <a:lvl2pPr>
              <a:spcAft>
                <a:spcPts val="1600"/>
              </a:spcAft>
              <a:defRPr sz="4800" b="0"/>
            </a:lvl2pPr>
            <a:lvl3pPr>
              <a:spcAft>
                <a:spcPts val="1600"/>
              </a:spcAft>
              <a:defRPr sz="4800" b="0"/>
            </a:lvl3pPr>
            <a:lvl4pPr marL="3429000" marR="0" indent="-685800" algn="l" defTabSz="1828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marL="3429000" marR="0" lvl="3" indent="-685800" algn="l" defTabSz="1828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4" name="Content Placeholder Right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346008" y="3651250"/>
            <a:ext cx="11087355" cy="4495077"/>
          </a:xfrm>
        </p:spPr>
        <p:txBody>
          <a:bodyPr/>
          <a:lstStyle>
            <a:lvl1pPr>
              <a:spcAft>
                <a:spcPts val="1600"/>
              </a:spcAft>
              <a:defRPr sz="4800"/>
            </a:lvl1pPr>
            <a:lvl2pPr>
              <a:spcAft>
                <a:spcPts val="1600"/>
              </a:spcAft>
              <a:defRPr sz="4800" b="0"/>
            </a:lvl2pPr>
            <a:lvl3pPr>
              <a:spcAft>
                <a:spcPts val="1600"/>
              </a:spcAft>
              <a:defRPr sz="4800" b="0"/>
            </a:lvl3pPr>
            <a:lvl4pPr marL="3429000" marR="0" indent="-685800" algn="l" defTabSz="1828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marL="3429000" marR="0" lvl="3" indent="-685800" algn="l" defTabSz="1828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5807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tle-Unit 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84C5DCFD-8E50-0E34-6511-17C6AF3AF6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48"/>
            <a:ext cx="7384308" cy="1066798"/>
            <a:chOff x="0" y="568749"/>
            <a:chExt cx="7384308" cy="119164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C93CB56-B18F-AC2B-07FA-E327477319F1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7EA4EAD-14FD-0B28-80CE-E58319CD5295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5D85398-5510-C23C-4599-548EAB3C0372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A023E23-4CF0-2687-7015-75045B5BC79E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ACFA773-B3D3-CA22-E73B-2E187CE9110A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6563EC6-526A-898E-1767-530D884EAC64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C1FAB3A-AEC6-1661-22DC-1A08925AC506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DCA74DA-15F1-3C92-AC34-90D525C3E823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6D78D92-995C-D6A8-FF27-DF556469F0B9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ED26EE1-6D1D-C765-2643-A5B8D2CF1065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6B6B76-27D4-A7B5-C6F2-231D80228249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13B34D3-83D6-C0FE-B940-F2777F520BE3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19A497C-BE2A-8D40-9B83-F6EB98B5FDF9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1A19627-FAD9-25D7-76F5-FEC1CE8C3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7384309" y="0"/>
            <a:ext cx="17002867" cy="106412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B4C97F1-160B-3523-A33A-03C80EC7C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32" y="1066799"/>
            <a:ext cx="567222" cy="102240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4E0F09-E3D8-9C0B-BA51-4A3E24948C73}"/>
              </a:ext>
            </a:extLst>
          </p:cNvPr>
          <p:cNvSpPr txBox="1"/>
          <p:nvPr userDrawn="1"/>
        </p:nvSpPr>
        <p:spPr>
          <a:xfrm rot="16200000">
            <a:off x="-1696275" y="3002422"/>
            <a:ext cx="40710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pc="300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COLORADO STATE UNIVERSITY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BDF5909-0874-C1E4-DB2A-4D9CE2C3B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8428" y="4690727"/>
            <a:ext cx="15373945" cy="3447098"/>
          </a:xfrm>
        </p:spPr>
        <p:txBody>
          <a:bodyPr/>
          <a:lstStyle>
            <a:lvl1pPr>
              <a:defRPr sz="10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C35C91-82C3-FE75-6673-DD1E2B7CD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680677" y="8592657"/>
            <a:ext cx="1608206" cy="0"/>
          </a:xfrm>
          <a:prstGeom prst="line">
            <a:avLst/>
          </a:prstGeom>
          <a:ln w="285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16160F8-ED25-9CFB-51DC-E266BD91B9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0677" y="9028688"/>
            <a:ext cx="15373945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name, or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0B0AE0-E249-ED95-8E45-9A6ECFA10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66726" y="1065027"/>
            <a:ext cx="616688" cy="1022363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9353248-0DFE-5786-3EB4-38ECB7019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79"/>
          <a:stretch/>
        </p:blipFill>
        <p:spPr>
          <a:xfrm>
            <a:off x="18883423" y="1065902"/>
            <a:ext cx="5503752" cy="10224080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71E2CC27-8417-974D-CB14-AE532B85A9E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9184794" y="4690727"/>
            <a:ext cx="4901010" cy="344709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1234609" indent="0">
              <a:buNone/>
              <a:defRPr>
                <a:solidFill>
                  <a:schemeClr val="bg1"/>
                </a:solidFill>
              </a:defRPr>
            </a:lvl2pPr>
            <a:lvl3pPr marL="2469227" indent="0">
              <a:buNone/>
              <a:defRPr>
                <a:solidFill>
                  <a:schemeClr val="bg1"/>
                </a:solidFill>
              </a:defRPr>
            </a:lvl3pPr>
            <a:lvl4pPr marL="3703837" indent="0">
              <a:buNone/>
              <a:defRPr>
                <a:solidFill>
                  <a:schemeClr val="bg1"/>
                </a:solidFill>
              </a:defRPr>
            </a:lvl4pPr>
            <a:lvl5pPr marL="493845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Crev-357</a:t>
            </a:r>
            <a:br>
              <a:rPr lang="en-US" dirty="0"/>
            </a:br>
            <a:r>
              <a:rPr lang="en-US" dirty="0"/>
              <a:t>Unit Identifier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491971E-EC47-BAB2-F1BB-CF91536EC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" y="11279232"/>
            <a:ext cx="11866555" cy="2436768"/>
          </a:xfrm>
          <a:prstGeom prst="rect">
            <a:avLst/>
          </a:prstGeom>
        </p:spPr>
      </p:pic>
      <p:sp>
        <p:nvSpPr>
          <p:cNvPr id="52" name="Picture Placeholder 9">
            <a:extLst>
              <a:ext uri="{FF2B5EF4-FFF2-40B4-BE49-F238E27FC236}">
                <a16:creationId xmlns:a16="http://schemas.microsoft.com/office/drawing/2014/main" id="{BFE76D5A-50D9-62AB-C9BD-7DCEA851529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1866554" y="11279232"/>
            <a:ext cx="12486238" cy="243676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tle White-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B827D8-037B-67B6-E470-24C4EA3B0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-1588" y="0"/>
            <a:ext cx="17002867" cy="106412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AF64147-AC62-13B4-0327-ABF4A8273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002867" y="1448"/>
            <a:ext cx="7384308" cy="1066798"/>
            <a:chOff x="0" y="568749"/>
            <a:chExt cx="7384308" cy="119164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F222DFC-24FC-8831-EF62-253FF27F1347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F17DE11-07BC-E1D1-9E6D-47221CB943F3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99E064D-7495-CFAD-FD44-7D07D08BF42E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8A259D5-4BA2-344D-7CD6-9521FD382645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070F941-C1E3-04C7-8791-F51F1F90D283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278D181-2ECC-0927-B878-85A844EE03B7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08B6AE7-2EB4-86A8-DF06-D0F86314C207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BFC8CFD-9560-704F-A9BC-94BA43B7F844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DDDC4ED-BEAA-08FD-0418-E374D22E2ACB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30D08A2-8B12-444C-27FD-E56E3B7C161B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875C9BE-6C24-522D-63D0-F993E7EEB8F3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F05D334-B427-8BD0-067F-53FA1B2116D6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7AF7D61-EB72-1FDE-47D9-AD867167FE46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CFB3FD2F-2E9C-0F4D-5EAD-8C692AE00A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9666" y="3974900"/>
            <a:ext cx="14711631" cy="3447098"/>
          </a:xfrm>
        </p:spPr>
        <p:txBody>
          <a:bodyPr/>
          <a:lstStyle>
            <a:lvl1pPr>
              <a:defRPr sz="10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03ED0F-7778-A2B3-838F-5536A9E4E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29666" y="7858029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A7AB9F9D-15F1-2422-D84E-6D469DDF9B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29666" y="8294061"/>
            <a:ext cx="14711631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name, or date</a:t>
            </a:r>
          </a:p>
        </p:txBody>
      </p:sp>
      <p:pic>
        <p:nvPicPr>
          <p:cNvPr id="37" name="Picture 36" descr="Colorado State University logo">
            <a:extLst>
              <a:ext uri="{FF2B5EF4-FFF2-40B4-BE49-F238E27FC236}">
                <a16:creationId xmlns:a16="http://schemas.microsoft.com/office/drawing/2014/main" id="{1FEEA0BE-133C-1EE9-31D3-7B0CF09578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0448" y="11708526"/>
            <a:ext cx="7850640" cy="157012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6AF8EAE-6735-D2DA-7BBA-16DB495AC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002867" y="1064129"/>
            <a:ext cx="283611" cy="1265042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A skateboarder riding past a building">
            <a:extLst>
              <a:ext uri="{FF2B5EF4-FFF2-40B4-BE49-F238E27FC236}">
                <a16:creationId xmlns:a16="http://schemas.microsoft.com/office/drawing/2014/main" id="{FCE4C5C5-8A60-3965-F390-A74EE17C8D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1" r="5435" b="53244"/>
          <a:stretch/>
        </p:blipFill>
        <p:spPr>
          <a:xfrm>
            <a:off x="17286479" y="1064129"/>
            <a:ext cx="7100695" cy="4941528"/>
          </a:xfrm>
          <a:prstGeom prst="rect">
            <a:avLst/>
          </a:prstGeom>
        </p:spPr>
      </p:pic>
      <p:pic>
        <p:nvPicPr>
          <p:cNvPr id="40" name="Picture 39" descr="A student looking into a microscope">
            <a:extLst>
              <a:ext uri="{FF2B5EF4-FFF2-40B4-BE49-F238E27FC236}">
                <a16:creationId xmlns:a16="http://schemas.microsoft.com/office/drawing/2014/main" id="{5C878159-DDC8-18FF-BA77-FF7660F781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1" t="47094" r="5435" b="1"/>
          <a:stretch/>
        </p:blipFill>
        <p:spPr>
          <a:xfrm>
            <a:off x="17286478" y="6005657"/>
            <a:ext cx="7100695" cy="559135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32C5EAF-24B7-F4E1-3111-7FF7626353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3601" b="1351"/>
          <a:stretch/>
        </p:blipFill>
        <p:spPr>
          <a:xfrm>
            <a:off x="17286477" y="11559671"/>
            <a:ext cx="7100697" cy="215488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1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tle White-Unit 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0EDBC3-9A91-D690-1AC9-E475123AAA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-1588" y="0"/>
            <a:ext cx="17002867" cy="106412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4799493-908E-625D-0010-E7C2953A2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002867" y="1448"/>
            <a:ext cx="7384308" cy="1066798"/>
            <a:chOff x="0" y="568749"/>
            <a:chExt cx="7384308" cy="11916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1ED895F-FA67-353C-C6DB-3621043D39C9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3B9374-91DD-832D-4778-A51EEE7C2FD9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61AB87-E732-B49C-A2E4-8F3D003EF158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4FC5D5F-177F-CEB6-E40D-F5875B28F922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7CC673-5799-2701-95E7-8DAE0F727F1E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CB401D3-4A3F-1369-3599-F688F0AF67D5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4FF837C-A5EC-B9F2-9F4B-B5F0DDD07717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31907AB-F08E-D4AF-6D89-D0A32CE06264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A548600-A2F8-1888-1F29-F759B937358F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F4322D2-9A08-FDA4-8121-80B6137946C6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2C7A6F4-5ACD-5CDA-216C-171E7D80613B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21C85F9-C5E3-96E2-E9B8-A14CBD3EAF25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C65BDAB-6ED3-737E-ED91-7ECACB8B0101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82399E7-5542-1F5E-6E83-B801B2261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9666" y="3974900"/>
            <a:ext cx="14711631" cy="3447098"/>
          </a:xfrm>
        </p:spPr>
        <p:txBody>
          <a:bodyPr/>
          <a:lstStyle>
            <a:lvl1pPr>
              <a:defRPr sz="10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39D5FFB-169B-62D7-DAF0-9A5168D9A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29666" y="7858029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7A48D22B-DEEC-143E-1D31-4E59BE7CD4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29666" y="8294061"/>
            <a:ext cx="14711631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name, or date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5024EB-1A71-B0F2-4E39-21F6EAE59C5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1145970" y="11558727"/>
            <a:ext cx="7835470" cy="1312219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1234609" indent="0">
              <a:buNone/>
              <a:defRPr>
                <a:solidFill>
                  <a:schemeClr val="bg1"/>
                </a:solidFill>
              </a:defRPr>
            </a:lvl2pPr>
            <a:lvl3pPr marL="2469227" indent="0">
              <a:buNone/>
              <a:defRPr>
                <a:solidFill>
                  <a:schemeClr val="bg1"/>
                </a:solidFill>
              </a:defRPr>
            </a:lvl3pPr>
            <a:lvl4pPr marL="3703837" indent="0">
              <a:buNone/>
              <a:defRPr>
                <a:solidFill>
                  <a:schemeClr val="bg1"/>
                </a:solidFill>
              </a:defRPr>
            </a:lvl4pPr>
            <a:lvl5pPr marL="493845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H357</a:t>
            </a:r>
            <a:br>
              <a:rPr lang="en-US" dirty="0"/>
            </a:br>
            <a:r>
              <a:rPr lang="en-US" dirty="0"/>
              <a:t>Unit Identifier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B5F49C-E824-C4BB-C807-C87C9BDC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996558" y="1065577"/>
            <a:ext cx="283611" cy="1265042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icture Placeholder 9">
            <a:extLst>
              <a:ext uri="{FF2B5EF4-FFF2-40B4-BE49-F238E27FC236}">
                <a16:creationId xmlns:a16="http://schemas.microsoft.com/office/drawing/2014/main" id="{F83D9A80-0E80-281A-E99F-F92471A1767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7292360" y="1064128"/>
            <a:ext cx="7102476" cy="425096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3" name="Picture Placeholder 9">
            <a:extLst>
              <a:ext uri="{FF2B5EF4-FFF2-40B4-BE49-F238E27FC236}">
                <a16:creationId xmlns:a16="http://schemas.microsoft.com/office/drawing/2014/main" id="{C7FBBA56-1926-80C7-58E3-C4C49ACB14D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7292360" y="5315089"/>
            <a:ext cx="7102476" cy="62436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2EBB3FD-4351-5139-40A1-638BAA79F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454" b="1375"/>
          <a:stretch/>
        </p:blipFill>
        <p:spPr>
          <a:xfrm>
            <a:off x="17275641" y="11560175"/>
            <a:ext cx="7111534" cy="215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0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hite-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776140-691A-A9D4-ECB6-9A007671B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7070586" cy="80807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869F244-C8CA-9288-A22D-B4C0340C5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070587" y="0"/>
            <a:ext cx="7315002" cy="808074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erson in a white hat reading a book in a library&#10;&#10;Description automatically generated">
            <a:extLst>
              <a:ext uri="{FF2B5EF4-FFF2-40B4-BE49-F238E27FC236}">
                <a16:creationId xmlns:a16="http://schemas.microsoft.com/office/drawing/2014/main" id="{C5CCAA47-DA17-8285-750E-435ED4023B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" r="161" b="40013"/>
          <a:stretch/>
        </p:blipFill>
        <p:spPr>
          <a:xfrm>
            <a:off x="0" y="808074"/>
            <a:ext cx="9779879" cy="7743259"/>
          </a:xfrm>
          <a:prstGeom prst="rect">
            <a:avLst/>
          </a:prstGeom>
        </p:spPr>
      </p:pic>
      <p:pic>
        <p:nvPicPr>
          <p:cNvPr id="15" name="Picture 14" descr="Green duotone photo of The Oval at CSU">
            <a:extLst>
              <a:ext uri="{FF2B5EF4-FFF2-40B4-BE49-F238E27FC236}">
                <a16:creationId xmlns:a16="http://schemas.microsoft.com/office/drawing/2014/main" id="{60636B70-6D80-E6B4-A0AB-1FA37A1EE7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" t="59986" r="161"/>
          <a:stretch/>
        </p:blipFill>
        <p:spPr>
          <a:xfrm>
            <a:off x="0" y="8551333"/>
            <a:ext cx="9779879" cy="51651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5F68099-713E-262D-9C2F-41D041CBC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55189" y="808075"/>
            <a:ext cx="318052" cy="1290792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6E62C63B-24C9-E5A2-704B-B0DFF56BB5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79898" y="4449004"/>
            <a:ext cx="12781375" cy="2893100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Section Headline</a:t>
            </a:r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CA12811A-2E64-8B50-D74B-A49778FA08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679898" y="7834085"/>
            <a:ext cx="12781375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8BE80CC-75E4-19D2-085B-A11BC80E4E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4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7453FC-0441-6339-5061-664B9E8AF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7070586" cy="8080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B1232C-F8A7-1F30-9E27-22B5ED5B2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070587" y="0"/>
            <a:ext cx="7315002" cy="808074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D29A660C-111B-2054-5D47-2BDBBE804CB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6184" y="808074"/>
            <a:ext cx="9729004" cy="86756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8F846DE8-2EB1-0330-2196-E2554F6E77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9483724"/>
            <a:ext cx="9729004" cy="42322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E35C0C-972C-4520-67CF-18EAFF177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55189" y="808075"/>
            <a:ext cx="318052" cy="1290792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AB41D4B-99CA-CF76-F7B8-47081EDADC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79898" y="4449004"/>
            <a:ext cx="12781375" cy="2893100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Section Headline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907D6495-ABD1-CEE9-7021-6A5CD8B68B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679898" y="7834085"/>
            <a:ext cx="12781375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8AE2353-C2E6-3E6F-5583-DF7C0A326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93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8513" y="1850980"/>
            <a:ext cx="22170156" cy="153888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8511" y="4390382"/>
            <a:ext cx="22170156" cy="5198346"/>
          </a:xfrm>
          <a:prstGeom prst="rect">
            <a:avLst/>
          </a:prstGeom>
        </p:spPr>
        <p:txBody>
          <a:bodyPr vert="horz" lIns="91440" tIns="91440" rIns="91440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5733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3" r:id="rId2"/>
    <p:sldLayoutId id="2147483665" r:id="rId3"/>
    <p:sldLayoutId id="2147483678" r:id="rId4"/>
    <p:sldLayoutId id="2147483690" r:id="rId5"/>
    <p:sldLayoutId id="2147483689" r:id="rId6"/>
    <p:sldLayoutId id="2147483679" r:id="rId7"/>
    <p:sldLayoutId id="2147483649" r:id="rId8"/>
    <p:sldLayoutId id="2147483666" r:id="rId9"/>
    <p:sldLayoutId id="2147483694" r:id="rId10"/>
    <p:sldLayoutId id="2147483695" r:id="rId11"/>
    <p:sldLayoutId id="2147483683" r:id="rId12"/>
    <p:sldLayoutId id="2147483698" r:id="rId13"/>
    <p:sldLayoutId id="2147483670" r:id="rId14"/>
    <p:sldLayoutId id="2147483668" r:id="rId15"/>
    <p:sldLayoutId id="2147483697" r:id="rId16"/>
    <p:sldLayoutId id="2147483696" r:id="rId17"/>
    <p:sldLayoutId id="2147483687" r:id="rId18"/>
    <p:sldLayoutId id="2147483688" r:id="rId19"/>
    <p:sldLayoutId id="2147483700" r:id="rId20"/>
    <p:sldLayoutId id="2147483669" r:id="rId21"/>
    <p:sldLayoutId id="2147483650" r:id="rId22"/>
    <p:sldLayoutId id="2147483686" r:id="rId23"/>
    <p:sldLayoutId id="2147483661" r:id="rId24"/>
    <p:sldLayoutId id="2147483680" r:id="rId25"/>
    <p:sldLayoutId id="2147483691" r:id="rId26"/>
    <p:sldLayoutId id="2147483681" r:id="rId27"/>
    <p:sldLayoutId id="2147483682" r:id="rId28"/>
    <p:sldLayoutId id="2147483677" r:id="rId29"/>
    <p:sldLayoutId id="2147483699" r:id="rId30"/>
    <p:sldLayoutId id="2147483692" r:id="rId31"/>
    <p:sldLayoutId id="2147483701" r:id="rId32"/>
    <p:sldLayoutId id="2147483702" r:id="rId33"/>
    <p:sldLayoutId id="2147483703" r:id="rId34"/>
    <p:sldLayoutId id="2147483672" r:id="rId35"/>
    <p:sldLayoutId id="2147483704" r:id="rId36"/>
    <p:sldLayoutId id="2147483705" r:id="rId37"/>
    <p:sldLayoutId id="2147483708" r:id="rId38"/>
    <p:sldLayoutId id="2147483706" r:id="rId39"/>
    <p:sldLayoutId id="2147483707" r:id="rId40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1234609" rtl="0" eaLnBrk="1" latinLnBrk="0" hangingPunct="1">
        <a:spcBef>
          <a:spcPct val="0"/>
        </a:spcBef>
        <a:buNone/>
        <a:defRPr sz="8800" kern="1200">
          <a:solidFill>
            <a:schemeClr val="tx2"/>
          </a:solidFill>
          <a:latin typeface="Poppins" pitchFamily="2" charset="77"/>
          <a:ea typeface="Poppins" pitchFamily="2" charset="77"/>
          <a:cs typeface="Poppins" pitchFamily="2" charset="77"/>
        </a:defRPr>
      </a:lvl1pPr>
    </p:titleStyle>
    <p:bodyStyle>
      <a:lvl1pPr marL="925959" indent="-925959" algn="l" defTabSz="1234609" rtl="0" eaLnBrk="1" latinLnBrk="0" hangingPunct="1">
        <a:lnSpc>
          <a:spcPct val="120000"/>
        </a:lnSpc>
        <a:spcBef>
          <a:spcPts val="1059"/>
        </a:spcBef>
        <a:spcAft>
          <a:spcPts val="1059"/>
        </a:spcAft>
        <a:buFont typeface="Arial"/>
        <a:buChar char="•"/>
        <a:defRPr sz="3000" b="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1pPr>
      <a:lvl2pPr marL="2006243" indent="-771634" algn="l" defTabSz="1234609" rtl="0" eaLnBrk="1" latinLnBrk="0" hangingPunct="1">
        <a:lnSpc>
          <a:spcPct val="120000"/>
        </a:lnSpc>
        <a:spcBef>
          <a:spcPts val="0"/>
        </a:spcBef>
        <a:spcAft>
          <a:spcPts val="1059"/>
        </a:spcAft>
        <a:buFont typeface="Arial"/>
        <a:buChar char="–"/>
        <a:defRPr sz="2800" b="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2pPr>
      <a:lvl3pPr marL="3086531" indent="-617304" algn="l" defTabSz="1234609" rtl="0" eaLnBrk="1" latinLnBrk="0" hangingPunct="1">
        <a:lnSpc>
          <a:spcPct val="120000"/>
        </a:lnSpc>
        <a:spcBef>
          <a:spcPts val="0"/>
        </a:spcBef>
        <a:spcAft>
          <a:spcPts val="1059"/>
        </a:spcAft>
        <a:buFont typeface="Arial"/>
        <a:buChar char="•"/>
        <a:defRPr sz="2800" b="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3pPr>
      <a:lvl4pPr marL="4321141" indent="-617304" algn="l" defTabSz="1234609" rtl="0" eaLnBrk="1" latinLnBrk="0" hangingPunct="1">
        <a:lnSpc>
          <a:spcPct val="120000"/>
        </a:lnSpc>
        <a:spcBef>
          <a:spcPts val="0"/>
        </a:spcBef>
        <a:spcAft>
          <a:spcPts val="1059"/>
        </a:spcAft>
        <a:buFont typeface="Arial"/>
        <a:buChar char="–"/>
        <a:defRPr sz="2800" b="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4pPr>
      <a:lvl5pPr marL="5555756" indent="-617304" algn="l" defTabSz="1234609" rtl="0" eaLnBrk="1" latinLnBrk="0" hangingPunct="1">
        <a:spcBef>
          <a:spcPct val="20000"/>
        </a:spcBef>
        <a:buFont typeface="Arial"/>
        <a:buChar char="»"/>
        <a:defRPr sz="2908" b="0" kern="1200">
          <a:solidFill>
            <a:schemeClr val="accent6">
              <a:lumMod val="75000"/>
            </a:schemeClr>
          </a:solidFill>
          <a:latin typeface="Franklin Gothic Book" charset="0"/>
          <a:ea typeface="Franklin Gothic Book" charset="0"/>
          <a:cs typeface="Franklin Gothic Book" charset="0"/>
        </a:defRPr>
      </a:lvl5pPr>
      <a:lvl6pPr marL="6790368" indent="-617304" algn="l" defTabSz="1234609" rtl="0" eaLnBrk="1" latinLnBrk="0" hangingPunct="1">
        <a:spcBef>
          <a:spcPct val="20000"/>
        </a:spcBef>
        <a:buFont typeface="Arial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6pPr>
      <a:lvl7pPr marL="8024982" indent="-617304" algn="l" defTabSz="1234609" rtl="0" eaLnBrk="1" latinLnBrk="0" hangingPunct="1">
        <a:spcBef>
          <a:spcPct val="20000"/>
        </a:spcBef>
        <a:buFont typeface="Arial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7pPr>
      <a:lvl8pPr marL="9259591" indent="-617304" algn="l" defTabSz="1234609" rtl="0" eaLnBrk="1" latinLnBrk="0" hangingPunct="1">
        <a:spcBef>
          <a:spcPct val="20000"/>
        </a:spcBef>
        <a:buFont typeface="Arial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8pPr>
      <a:lvl9pPr marL="10494205" indent="-617304" algn="l" defTabSz="1234609" rtl="0" eaLnBrk="1" latinLnBrk="0" hangingPunct="1">
        <a:spcBef>
          <a:spcPct val="20000"/>
        </a:spcBef>
        <a:buFont typeface="Arial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1pPr>
      <a:lvl2pPr marL="1234609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2pPr>
      <a:lvl3pPr marL="2469225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3pPr>
      <a:lvl4pPr marL="3703835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4pPr>
      <a:lvl5pPr marL="4938451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5pPr>
      <a:lvl6pPr marL="6173062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6pPr>
      <a:lvl7pPr marL="7407672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7pPr>
      <a:lvl8pPr marL="8642286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8pPr>
      <a:lvl9pPr marL="9876895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rtus-insights.com/innovators-guide/agriculture-trends-innovation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.xml"/><Relationship Id="rId1" Type="http://schemas.openxmlformats.org/officeDocument/2006/relationships/themeOverride" Target="../theme/themeOverride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hyperlink" Target="https://www.ycombinator.com/" TargetMode="External"/><Relationship Id="rId1" Type="http://schemas.openxmlformats.org/officeDocument/2006/relationships/slideLayout" Target="../slideLayouts/slideLayout37.xml"/><Relationship Id="rId6" Type="http://schemas.openxmlformats.org/officeDocument/2006/relationships/hyperlink" Target="https://innosphereventures.org/" TargetMode="External"/><Relationship Id="rId5" Type="http://schemas.openxmlformats.org/officeDocument/2006/relationships/image" Target="../media/image31.png"/><Relationship Id="rId4" Type="http://schemas.openxmlformats.org/officeDocument/2006/relationships/hyperlink" Target="https://csustrata.org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video" Target="https://www.youtube.com/embed/Sl5aI83kmYk?feature=oembed" TargetMode="Externa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636EB7F-9BD1-C7D8-AAF4-83B141268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5338" y="6787311"/>
            <a:ext cx="11950262" cy="1815882"/>
          </a:xfrm>
        </p:spPr>
        <p:txBody>
          <a:bodyPr/>
          <a:lstStyle/>
          <a:p>
            <a:r>
              <a:rPr lang="en-US" dirty="0"/>
              <a:t>Lecture 6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3DCC068-BF04-C61E-9A38-7A550F5927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995339" y="9475255"/>
            <a:ext cx="11950262" cy="1615827"/>
          </a:xfrm>
        </p:spPr>
        <p:txBody>
          <a:bodyPr/>
          <a:lstStyle/>
          <a:p>
            <a:r>
              <a:rPr lang="en-US" dirty="0"/>
              <a:t>Dr. Lauren Chenarides</a:t>
            </a:r>
          </a:p>
          <a:p>
            <a:r>
              <a:rPr lang="en-US" dirty="0"/>
              <a:t>September 30, 2025</a:t>
            </a:r>
          </a:p>
        </p:txBody>
      </p:sp>
    </p:spTree>
    <p:extLst>
      <p:ext uri="{BB962C8B-B14F-4D97-AF65-F5344CB8AC3E}">
        <p14:creationId xmlns:p14="http://schemas.microsoft.com/office/powerpoint/2010/main" val="72789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>
            <a:extLst>
              <a:ext uri="{FF2B5EF4-FFF2-40B4-BE49-F238E27FC236}">
                <a16:creationId xmlns:a16="http://schemas.microsoft.com/office/drawing/2014/main" id="{E5531CF7-9235-6A85-AE4E-D84095B07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Story of Sweetgreen</a:t>
            </a:r>
          </a:p>
        </p:txBody>
      </p:sp>
      <p:sp>
        <p:nvSpPr>
          <p:cNvPr id="1033" name="Content Placeholder 2">
            <a:extLst>
              <a:ext uri="{FF2B5EF4-FFF2-40B4-BE49-F238E27FC236}">
                <a16:creationId xmlns:a16="http://schemas.microsoft.com/office/drawing/2014/main" id="{5073D532-AA56-69D5-7C79-4A99B07F9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811" y="3163822"/>
            <a:ext cx="13502418" cy="9587240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3600" b="1" dirty="0"/>
              <a:t>Customer Segments:</a:t>
            </a:r>
          </a:p>
          <a:p>
            <a:pPr>
              <a:spcBef>
                <a:spcPts val="600"/>
              </a:spcBef>
            </a:pPr>
            <a:r>
              <a:rPr lang="en-US" sz="3600" b="1" dirty="0"/>
              <a:t>Health-conscious consumers</a:t>
            </a:r>
            <a:r>
              <a:rPr lang="en-US" sz="3600" dirty="0"/>
              <a:t>, particularly those in urban areas and college students.</a:t>
            </a:r>
          </a:p>
          <a:p>
            <a:pPr>
              <a:spcBef>
                <a:spcPts val="600"/>
              </a:spcBef>
            </a:pPr>
            <a:r>
              <a:rPr lang="en-US" sz="3600" dirty="0"/>
              <a:t>Individuals seeking </a:t>
            </a:r>
            <a:r>
              <a:rPr lang="en-US" sz="3600" b="1" dirty="0"/>
              <a:t>convenient and quick meal options</a:t>
            </a:r>
            <a:r>
              <a:rPr lang="en-US" sz="3600" dirty="0"/>
              <a:t> who are willing to pay a premium for quality ingredients.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3600" b="1" dirty="0"/>
              <a:t>Key Activities:</a:t>
            </a:r>
          </a:p>
          <a:p>
            <a:pPr>
              <a:spcBef>
                <a:spcPts val="600"/>
              </a:spcBef>
            </a:pPr>
            <a:r>
              <a:rPr lang="en-US" sz="3600" dirty="0"/>
              <a:t>Developing and preparing a </a:t>
            </a:r>
            <a:r>
              <a:rPr lang="en-US" sz="3600" b="1" dirty="0"/>
              <a:t>seasonal, plant-forward </a:t>
            </a:r>
            <a:r>
              <a:rPr lang="en-US" sz="3600" dirty="0"/>
              <a:t>menu.</a:t>
            </a:r>
          </a:p>
          <a:p>
            <a:pPr>
              <a:spcBef>
                <a:spcPts val="600"/>
              </a:spcBef>
            </a:pPr>
            <a:r>
              <a:rPr lang="en-US" sz="3600" dirty="0"/>
              <a:t>Maintaining a </a:t>
            </a:r>
            <a:r>
              <a:rPr lang="en-US" sz="3600" b="1" dirty="0"/>
              <a:t>transparent supply chain</a:t>
            </a:r>
            <a:r>
              <a:rPr lang="en-US" sz="3600" dirty="0"/>
              <a:t> by working directly with farmers.</a:t>
            </a:r>
          </a:p>
          <a:p>
            <a:pPr>
              <a:spcBef>
                <a:spcPts val="600"/>
              </a:spcBef>
            </a:pPr>
            <a:r>
              <a:rPr lang="en-US" sz="3600" dirty="0"/>
              <a:t>Using technology to enhance the customer experience through a </a:t>
            </a:r>
            <a:r>
              <a:rPr lang="en-US" sz="3600" b="1" dirty="0"/>
              <a:t>mobile app for ordering and delivery</a:t>
            </a:r>
            <a:r>
              <a:rPr lang="en-US" sz="3600" dirty="0"/>
              <a:t>.</a:t>
            </a:r>
          </a:p>
          <a:p>
            <a:pPr>
              <a:spcBef>
                <a:spcPts val="600"/>
              </a:spcBef>
            </a:pPr>
            <a:r>
              <a:rPr lang="en-US" sz="3600" dirty="0"/>
              <a:t>Investing in </a:t>
            </a:r>
            <a:r>
              <a:rPr lang="en-US" sz="3600" b="1" dirty="0"/>
              <a:t>automation and new kitchen technology</a:t>
            </a:r>
            <a:r>
              <a:rPr lang="en-US" sz="3600" dirty="0"/>
              <a:t> to increase efficiency (e.g., the "Infinite Kitchen" concept).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309EAE-2130-1712-C8B2-1C027012F9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 descr="Fresh Greek salad">
            <a:extLst>
              <a:ext uri="{FF2B5EF4-FFF2-40B4-BE49-F238E27FC236}">
                <a16:creationId xmlns:a16="http://schemas.microsoft.com/office/drawing/2014/main" id="{5A601FC3-85D8-73C0-93ED-FB54764CA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527" y="4005942"/>
            <a:ext cx="9278922" cy="61859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21495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FC5CE-C1B7-B000-8ADF-97D3B8323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>
            <a:extLst>
              <a:ext uri="{FF2B5EF4-FFF2-40B4-BE49-F238E27FC236}">
                <a16:creationId xmlns:a16="http://schemas.microsoft.com/office/drawing/2014/main" id="{88BB0C85-2983-14CD-5F81-3F6CB50BC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Story of Sweetgreen</a:t>
            </a:r>
          </a:p>
        </p:txBody>
      </p:sp>
      <p:sp>
        <p:nvSpPr>
          <p:cNvPr id="1033" name="Content Placeholder 2">
            <a:extLst>
              <a:ext uri="{FF2B5EF4-FFF2-40B4-BE49-F238E27FC236}">
                <a16:creationId xmlns:a16="http://schemas.microsoft.com/office/drawing/2014/main" id="{A61DCA83-4345-8973-DD05-29CA7C108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811" y="3163823"/>
            <a:ext cx="10756408" cy="8725466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4000" b="1" dirty="0"/>
              <a:t>Revenue Streams:</a:t>
            </a:r>
          </a:p>
          <a:p>
            <a:pPr>
              <a:spcBef>
                <a:spcPts val="600"/>
              </a:spcBef>
            </a:pPr>
            <a:r>
              <a:rPr lang="en-US" sz="4000" dirty="0"/>
              <a:t>Sales from in-store and online orders of salads and warm bowls.</a:t>
            </a:r>
          </a:p>
          <a:p>
            <a:pPr>
              <a:spcBef>
                <a:spcPts val="600"/>
              </a:spcBef>
            </a:pPr>
            <a:r>
              <a:rPr lang="en-US" sz="4000" dirty="0"/>
              <a:t>Delivery service revenue through their owned app.</a:t>
            </a:r>
          </a:p>
          <a:p>
            <a:pPr>
              <a:spcBef>
                <a:spcPts val="600"/>
              </a:spcBef>
            </a:pPr>
            <a:r>
              <a:rPr lang="en-US" sz="4000" dirty="0"/>
              <a:t>Catering for corporate offices.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4000" b="1" dirty="0"/>
              <a:t>Recent Challenges (as of Q2 2025):</a:t>
            </a:r>
          </a:p>
          <a:p>
            <a:pPr>
              <a:spcBef>
                <a:spcPts val="600"/>
              </a:spcBef>
            </a:pPr>
            <a:r>
              <a:rPr lang="en-US" sz="4000" dirty="0"/>
              <a:t>Experiencing a decline in same-store sales and customer traffic.</a:t>
            </a:r>
          </a:p>
          <a:p>
            <a:pPr>
              <a:spcBef>
                <a:spcPts val="600"/>
              </a:spcBef>
            </a:pPr>
            <a:r>
              <a:rPr lang="en-US" sz="4000" dirty="0"/>
              <a:t>Operating with a wider net loss than the previous year.</a:t>
            </a:r>
          </a:p>
          <a:p>
            <a:pPr>
              <a:spcBef>
                <a:spcPts val="600"/>
              </a:spcBef>
            </a:pPr>
            <a:r>
              <a:rPr lang="en-US" sz="4000" dirty="0"/>
              <a:t>The stock price is volatile, recently hitting a 52-week low.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2CE777-9B7D-B808-24A6-89B536BE6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20" b="-32"/>
          <a:stretch>
            <a:fillRect/>
          </a:stretch>
        </p:blipFill>
        <p:spPr bwMode="auto">
          <a:xfrm>
            <a:off x="12345988" y="3374571"/>
            <a:ext cx="11087100" cy="787908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789CF9-1E32-ED89-87D1-680BEDDC09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96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3811" y="1173535"/>
            <a:ext cx="22486758" cy="1415772"/>
          </a:xfrm>
        </p:spPr>
        <p:txBody>
          <a:bodyPr/>
          <a:lstStyle/>
          <a:p>
            <a:r>
              <a:rPr lang="en-US" sz="8000">
                <a:latin typeface="Poppins" panose="00000500000000000000" pitchFamily="2" charset="0"/>
                <a:cs typeface="Poppins" panose="00000500000000000000" pitchFamily="2" charset="0"/>
              </a:rPr>
              <a:t>Creating New Ventures</a:t>
            </a:r>
            <a:endParaRPr lang="en-US" sz="8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953811" y="3163824"/>
            <a:ext cx="22486758" cy="6186309"/>
          </a:xfrm>
        </p:spPr>
        <p:txBody>
          <a:bodyPr/>
          <a:lstStyle/>
          <a:p>
            <a:pPr marL="0" indent="0">
              <a:spcBef>
                <a:spcPct val="50000"/>
              </a:spcBef>
              <a:buNone/>
            </a:pPr>
            <a:r>
              <a:rPr lang="en-US" dirty="0"/>
              <a:t>When entrepreneurs decide to start a new venture, they usually think about how their idea is positioned relative to what already exists. </a:t>
            </a:r>
          </a:p>
          <a:p>
            <a:pPr marL="0" indent="0">
              <a:spcBef>
                <a:spcPct val="50000"/>
              </a:spcBef>
              <a:buNone/>
            </a:pPr>
            <a:r>
              <a:rPr lang="en-US" dirty="0"/>
              <a:t>Two major approaches are outlined in the textbook: </a:t>
            </a:r>
          </a:p>
          <a:p>
            <a:pPr marL="914400" indent="-914400">
              <a:spcBef>
                <a:spcPct val="50000"/>
              </a:spcBef>
              <a:buFont typeface="+mj-lt"/>
              <a:buAutoNum type="arabicPeriod"/>
            </a:pPr>
            <a:r>
              <a:rPr lang="en-US" dirty="0"/>
              <a:t>the New-New Approach </a:t>
            </a:r>
          </a:p>
          <a:p>
            <a:pPr marL="914400" indent="-914400">
              <a:spcBef>
                <a:spcPct val="50000"/>
              </a:spcBef>
              <a:buFont typeface="+mj-lt"/>
              <a:buAutoNum type="arabicPeriod"/>
            </a:pPr>
            <a:r>
              <a:rPr lang="en-US" dirty="0"/>
              <a:t>the New-Old Approach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0CBD7-0CD7-6F4F-17F0-29FA2D0695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626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2A0CF-A838-A7A3-F4ED-077265E18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FA28F-E60E-1B38-3E14-191C858A2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811" y="1173535"/>
            <a:ext cx="22486758" cy="1415772"/>
          </a:xfrm>
        </p:spPr>
        <p:txBody>
          <a:bodyPr/>
          <a:lstStyle/>
          <a:p>
            <a:r>
              <a:rPr lang="en-US" sz="8000" dirty="0"/>
              <a:t>New-New Approach</a:t>
            </a:r>
            <a:endParaRPr lang="en-US" sz="8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2A77D2-67F4-D558-5A76-3353725F5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811" y="3163824"/>
            <a:ext cx="22486758" cy="8925520"/>
          </a:xfrm>
        </p:spPr>
        <p:txBody>
          <a:bodyPr/>
          <a:lstStyle/>
          <a:p>
            <a:pPr>
              <a:spcBef>
                <a:spcPts val="1200"/>
              </a:spcBef>
              <a:buFontTx/>
              <a:buChar char="-"/>
            </a:pPr>
            <a:r>
              <a:rPr lang="en-US" sz="4400" dirty="0"/>
              <a:t>This involves </a:t>
            </a:r>
            <a:r>
              <a:rPr lang="en-US" sz="4400" b="1" dirty="0"/>
              <a:t>identifying something that </a:t>
            </a:r>
            <a:r>
              <a:rPr lang="en-US" sz="4400" b="1" i="1" dirty="0"/>
              <a:t>does not yet exist</a:t>
            </a:r>
            <a:r>
              <a:rPr lang="en-US" sz="4400" b="1" dirty="0"/>
              <a:t> in the marketplace and creating it from scratch</a:t>
            </a:r>
            <a:r>
              <a:rPr lang="en-US" sz="4400" dirty="0"/>
              <a:t>. </a:t>
            </a:r>
          </a:p>
          <a:p>
            <a:pPr>
              <a:spcBef>
                <a:spcPts val="1200"/>
              </a:spcBef>
              <a:buFontTx/>
              <a:buChar char="-"/>
            </a:pPr>
            <a:r>
              <a:rPr lang="en-US" sz="4400" dirty="0"/>
              <a:t>It requires observation of unmet needs, frustrations, or inefficiencies in daily life.</a:t>
            </a:r>
          </a:p>
          <a:p>
            <a:pPr>
              <a:spcBef>
                <a:spcPts val="1200"/>
              </a:spcBef>
              <a:buFontTx/>
              <a:buChar char="-"/>
            </a:pPr>
            <a:r>
              <a:rPr lang="en-US" sz="4400" dirty="0"/>
              <a:t>In agribusiness, this might mean developing entirely new technologies or services. </a:t>
            </a:r>
          </a:p>
          <a:p>
            <a:pPr>
              <a:spcBef>
                <a:spcPts val="1200"/>
              </a:spcBef>
              <a:buFontTx/>
              <a:buChar char="-"/>
            </a:pPr>
            <a:r>
              <a:rPr lang="en-US" sz="4400" dirty="0"/>
              <a:t>For example, farmers creating smartphone apps that integrate satellite imagery with irrigation scheduling bring a brand-new solution that did not exist previously.</a:t>
            </a:r>
          </a:p>
          <a:p>
            <a:pPr>
              <a:spcBef>
                <a:spcPts val="1200"/>
              </a:spcBef>
              <a:buFontTx/>
              <a:buChar char="-"/>
            </a:pPr>
            <a:r>
              <a:rPr lang="en-US" sz="4400" dirty="0"/>
              <a:t>These ventures often carry high risk because customers are unfamiliar with the product or service, but they can also yield high rewards if the market embraces the innovation.</a:t>
            </a:r>
            <a:endParaRPr lang="en-US" sz="4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8E6ECA-54CD-341E-DEC0-90929F81A1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344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A6BD3-AD72-DA91-8BAB-9AC697412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B2557-CAAC-68D7-AF4B-D5629415B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811" y="1173535"/>
            <a:ext cx="22486758" cy="1415772"/>
          </a:xfrm>
        </p:spPr>
        <p:txBody>
          <a:bodyPr/>
          <a:lstStyle/>
          <a:p>
            <a:r>
              <a:rPr lang="en-US" sz="8000" dirty="0"/>
              <a:t>New-Old Approach</a:t>
            </a:r>
            <a:endParaRPr lang="en-US" sz="8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FFB71-EB5F-4367-D462-85AF1340B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811" y="3163824"/>
            <a:ext cx="22486758" cy="7417415"/>
          </a:xfrm>
        </p:spPr>
        <p:txBody>
          <a:bodyPr/>
          <a:lstStyle/>
          <a:p>
            <a:pPr>
              <a:spcBef>
                <a:spcPts val="1200"/>
              </a:spcBef>
              <a:buFontTx/>
              <a:buChar char="-"/>
            </a:pPr>
            <a:r>
              <a:rPr lang="en-US" sz="4400" dirty="0"/>
              <a:t>This approach </a:t>
            </a:r>
            <a:r>
              <a:rPr lang="en-US" sz="4400" b="1" dirty="0"/>
              <a:t>adapts, improves, or extends an existing product, service, or business concept</a:t>
            </a:r>
            <a:r>
              <a:rPr lang="en-US" sz="4400" dirty="0"/>
              <a:t>. </a:t>
            </a:r>
          </a:p>
          <a:p>
            <a:pPr>
              <a:spcBef>
                <a:spcPts val="1200"/>
              </a:spcBef>
              <a:buFontTx/>
              <a:buChar char="-"/>
            </a:pPr>
            <a:r>
              <a:rPr lang="en-US" sz="4400" dirty="0"/>
              <a:t>Entrepreneurs take something that already works somewhere else and modify it to suit a new context or provide added value.</a:t>
            </a:r>
          </a:p>
          <a:p>
            <a:pPr>
              <a:spcBef>
                <a:spcPts val="1200"/>
              </a:spcBef>
              <a:buFontTx/>
              <a:buChar char="-"/>
            </a:pPr>
            <a:r>
              <a:rPr lang="en-US" sz="4400" dirty="0"/>
              <a:t>In agribusiness, this could include adapting the Community Supported Agriculture (CSA) model by offering customizable subscription boxes.</a:t>
            </a:r>
          </a:p>
          <a:p>
            <a:pPr>
              <a:spcBef>
                <a:spcPts val="1200"/>
              </a:spcBef>
              <a:buFontTx/>
              <a:buChar char="-"/>
            </a:pPr>
            <a:r>
              <a:rPr lang="en-US" sz="4400" dirty="0"/>
              <a:t>While not as radical as the New-New Approach, the New-Old Approach can be easier for customers to understand and adopt since it builds on familiar concepts, but it still </a:t>
            </a:r>
            <a:r>
              <a:rPr lang="en-US" sz="4400" b="1" dirty="0"/>
              <a:t>allows differentiation through quality, service, or market reach</a:t>
            </a:r>
            <a:r>
              <a:rPr lang="en-US" sz="4400" dirty="0"/>
              <a:t>.</a:t>
            </a:r>
            <a:endParaRPr lang="en-US" sz="4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CA91C-63DD-53E8-6356-80610448C6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177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61028" y="1113561"/>
            <a:ext cx="7924555" cy="3796369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Trends in Agri-Business Startups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902BBEE9-AA2D-DC2F-36A0-18B0500F80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3811" y="5724938"/>
            <a:ext cx="7434815" cy="619357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Sample of 5290 global startups &amp; scaleups were analyzed to reveal technology advances (automation, drones, biotech) driving most innovation.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sz="3900" b="1" i="1" dirty="0"/>
              <a:t>Source</a:t>
            </a:r>
            <a:r>
              <a:rPr lang="en-US" sz="3900" b="1" dirty="0"/>
              <a:t>:</a:t>
            </a:r>
            <a:r>
              <a:rPr lang="en-US" sz="3900" dirty="0"/>
              <a:t> </a:t>
            </a:r>
            <a:r>
              <a:rPr lang="en-US" sz="3900" dirty="0" err="1">
                <a:hlinkClick r:id="rId3"/>
              </a:rPr>
              <a:t>StartUs</a:t>
            </a:r>
            <a:r>
              <a:rPr lang="en-US" sz="3900" dirty="0">
                <a:hlinkClick r:id="rId3"/>
              </a:rPr>
              <a:t> Insights (2025)</a:t>
            </a:r>
            <a:endParaRPr lang="en-US" sz="39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D0B767-C847-FCCC-FD0C-E67CF1494A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06" r="1" b="11146"/>
          <a:stretch>
            <a:fillRect/>
          </a:stretch>
        </p:blipFill>
        <p:spPr>
          <a:xfrm>
            <a:off x="9060805" y="1797489"/>
            <a:ext cx="15326370" cy="10121022"/>
          </a:xfrm>
          <a:prstGeom prst="rect">
            <a:avLst/>
          </a:prstGeom>
          <a:noFill/>
        </p:spPr>
      </p:pic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256DBC0E-7CAC-4D67-E59D-7A34F133DC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fld id="{5D421B75-32F1-3341-9ED0-64265A793BE3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533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2E425-9E23-8171-68F2-C1492E0E6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FB679-8C7F-E489-495E-2BC8AF66F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A Newness Framework for New Ventures</a:t>
            </a:r>
            <a:endParaRPr lang="en-US" sz="8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ED127-BF93-B22D-4013-9B133C981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811" y="3163823"/>
            <a:ext cx="7349930" cy="9202519"/>
          </a:xfrm>
        </p:spPr>
        <p:txBody>
          <a:bodyPr/>
          <a:lstStyle/>
          <a:p>
            <a:pPr marL="0" indent="0">
              <a:buClr>
                <a:schemeClr val="tx1"/>
              </a:buClr>
              <a:buNone/>
            </a:pPr>
            <a:r>
              <a:rPr lang="en-US" sz="4800" dirty="0">
                <a:latin typeface="Poppins" panose="00000500000000000000" pitchFamily="2" charset="0"/>
                <a:cs typeface="Poppins" panose="00000500000000000000" pitchFamily="2" charset="0"/>
              </a:rPr>
              <a:t>The textbook introduces a framework to help us think about how "new" a venture really is. 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4800" b="1" i="1" dirty="0">
                <a:latin typeface="Poppins" panose="00000500000000000000" pitchFamily="2" charset="0"/>
                <a:cs typeface="Poppins" panose="00000500000000000000" pitchFamily="2" charset="0"/>
              </a:rPr>
              <a:t>Newness</a:t>
            </a:r>
            <a:r>
              <a:rPr lang="en-US" sz="4800" dirty="0">
                <a:latin typeface="Poppins" panose="00000500000000000000" pitchFamily="2" charset="0"/>
                <a:cs typeface="Poppins" panose="00000500000000000000" pitchFamily="2" charset="0"/>
              </a:rPr>
              <a:t> can be described along two dimensions: the degree of </a:t>
            </a:r>
            <a:r>
              <a:rPr lang="en-US" sz="4800" b="1" dirty="0">
                <a:latin typeface="Poppins" panose="00000500000000000000" pitchFamily="2" charset="0"/>
                <a:cs typeface="Poppins" panose="00000500000000000000" pitchFamily="2" charset="0"/>
              </a:rPr>
              <a:t>market disruption</a:t>
            </a:r>
            <a:r>
              <a:rPr lang="en-US" sz="4800" dirty="0">
                <a:latin typeface="Poppins" panose="00000500000000000000" pitchFamily="2" charset="0"/>
                <a:cs typeface="Poppins" panose="00000500000000000000" pitchFamily="2" charset="0"/>
              </a:rPr>
              <a:t> and the degree of </a:t>
            </a:r>
            <a:r>
              <a:rPr lang="en-US" sz="4800" b="1" dirty="0">
                <a:latin typeface="Poppins" panose="00000500000000000000" pitchFamily="2" charset="0"/>
                <a:cs typeface="Poppins" panose="00000500000000000000" pitchFamily="2" charset="0"/>
              </a:rPr>
              <a:t>technological advance</a:t>
            </a:r>
            <a:r>
              <a:rPr lang="en-US" sz="48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0912B-F040-F2D7-2482-342DACEF6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B22ED43-FF6B-8E37-0648-10358AF8C0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3787271"/>
              </p:ext>
            </p:extLst>
          </p:nvPr>
        </p:nvGraphicFramePr>
        <p:xfrm>
          <a:off x="8925593" y="3163822"/>
          <a:ext cx="14514976" cy="9113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3661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69793-CC7B-3DDA-0DC5-4003D9CF4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DA75B-E140-3837-5931-F0E04DCB6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811" y="1173534"/>
            <a:ext cx="22486758" cy="1415772"/>
          </a:xfrm>
        </p:spPr>
        <p:txBody>
          <a:bodyPr/>
          <a:lstStyle/>
          <a:p>
            <a:r>
              <a:rPr lang="en-US" sz="8000" dirty="0"/>
              <a:t>Entrepreneurial Newness Framework</a:t>
            </a:r>
            <a:endParaRPr lang="en-US" sz="8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A87094-33F9-CC94-B1A1-F0EBC2679E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Placeholder 8" descr="A figure illustrates the entrepreneurial newness framework through four quadrants and different dimensions of newness, namely market newness and technological newness. Quadrant A, Incremental Market Newness and Incremental Technological Newness: Using existing technology to enter an existing market category. Example: Luxgen Motors Company. Quadrant B, Radical Market Newness and Incremental Technological Newness: Using existing technology to create new market category. Example: Zipcar. Quadrant C, Incremental Market Newness and Radical Technological Newness: Developing a new technology to enter an existing market category. Example: Tesla Motors. Quadrant D, Radical Market Newness and Radical Technological Newness: Developing new technology to create a new market category. Example: Space X.">
            <a:extLst>
              <a:ext uri="{FF2B5EF4-FFF2-40B4-BE49-F238E27FC236}">
                <a16:creationId xmlns:a16="http://schemas.microsoft.com/office/drawing/2014/main" id="{9710452D-A28C-528F-43A8-EDE6ED0AF5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4946" y="2589306"/>
            <a:ext cx="18657282" cy="9668933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627917B-D817-243D-BF12-FF84FE793D0C}"/>
              </a:ext>
            </a:extLst>
          </p:cNvPr>
          <p:cNvSpPr txBox="1">
            <a:spLocks/>
          </p:cNvSpPr>
          <p:nvPr/>
        </p:nvSpPr>
        <p:spPr>
          <a:xfrm>
            <a:off x="476844" y="11910663"/>
            <a:ext cx="9927546" cy="613157"/>
          </a:xfrm>
          <a:prstGeom prst="rect">
            <a:avLst/>
          </a:prstGeom>
        </p:spPr>
        <p:txBody>
          <a:bodyPr vert="horz" wrap="square" lIns="91440" tIns="91440" rIns="91440" bIns="91440" rtlCol="0">
            <a:spAutoFit/>
          </a:bodyPr>
          <a:lstStyle>
            <a:lvl1pPr marL="714376" indent="-714376" algn="l" defTabSz="1234609" rtl="0" eaLnBrk="1" latinLnBrk="0" hangingPunct="1">
              <a:lnSpc>
                <a:spcPct val="100000"/>
              </a:lnSpc>
              <a:spcBef>
                <a:spcPts val="1248"/>
              </a:spcBef>
              <a:spcAft>
                <a:spcPts val="0"/>
              </a:spcAft>
              <a:buFont typeface="Arial"/>
              <a:buChar char="•"/>
              <a:defRPr sz="5200" b="0" kern="1200">
                <a:solidFill>
                  <a:schemeClr val="tx1"/>
                </a:solidFill>
                <a:latin typeface="Poppins" panose="00000500000000000000" pitchFamily="2" charset="0"/>
                <a:ea typeface="Poppins" pitchFamily="2" charset="77"/>
                <a:cs typeface="Poppins" panose="00000500000000000000" pitchFamily="2" charset="0"/>
              </a:defRPr>
            </a:lvl1pPr>
            <a:lvl2pPr marL="1371600" indent="-657226" algn="l" defTabSz="1234609" rtl="0" eaLnBrk="1" latinLnBrk="0" hangingPunct="1">
              <a:lnSpc>
                <a:spcPct val="100000"/>
              </a:lnSpc>
              <a:spcBef>
                <a:spcPts val="1248"/>
              </a:spcBef>
              <a:spcAft>
                <a:spcPts val="0"/>
              </a:spcAft>
              <a:buFont typeface="Arial"/>
              <a:buChar char="–"/>
              <a:defRPr sz="4800" b="0" kern="1200">
                <a:solidFill>
                  <a:schemeClr val="tx1"/>
                </a:solidFill>
                <a:latin typeface="Poppins" panose="00000500000000000000" pitchFamily="2" charset="0"/>
                <a:ea typeface="Poppins" pitchFamily="2" charset="77"/>
                <a:cs typeface="Poppins" panose="00000500000000000000" pitchFamily="2" charset="0"/>
              </a:defRPr>
            </a:lvl2pPr>
            <a:lvl3pPr marL="2159000" indent="-733426" algn="l" defTabSz="1234609" rtl="0" eaLnBrk="1" latinLnBrk="0" hangingPunct="1">
              <a:lnSpc>
                <a:spcPct val="100000"/>
              </a:lnSpc>
              <a:spcBef>
                <a:spcPts val="1248"/>
              </a:spcBef>
              <a:spcAft>
                <a:spcPts val="0"/>
              </a:spcAft>
              <a:buFont typeface="Arial"/>
              <a:buChar char="•"/>
              <a:defRPr sz="4400" b="0" kern="1200">
                <a:solidFill>
                  <a:schemeClr val="tx1"/>
                </a:solidFill>
                <a:latin typeface="Poppins" panose="00000500000000000000" pitchFamily="2" charset="0"/>
                <a:ea typeface="Poppins" pitchFamily="2" charset="77"/>
                <a:cs typeface="Poppins" panose="00000500000000000000" pitchFamily="2" charset="0"/>
              </a:defRPr>
            </a:lvl3pPr>
            <a:lvl4pPr marL="2743200" marR="0" indent="0" algn="l" defTabSz="1828800" rtl="0" eaLnBrk="1" fontAlgn="auto" latinLnBrk="0" hangingPunct="1">
              <a:lnSpc>
                <a:spcPct val="100000"/>
              </a:lnSpc>
              <a:spcBef>
                <a:spcPts val="1248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2800" b="0" kern="1200">
                <a:solidFill>
                  <a:schemeClr val="tx1"/>
                </a:solidFill>
                <a:latin typeface="Poppins" panose="00000500000000000000" pitchFamily="2" charset="0"/>
                <a:ea typeface="Poppins" pitchFamily="2" charset="77"/>
                <a:cs typeface="Poppins" panose="00000500000000000000" pitchFamily="2" charset="0"/>
              </a:defRPr>
            </a:lvl4pPr>
            <a:lvl5pPr marL="5555756" indent="-617304" algn="l" defTabSz="1234609" rtl="0" eaLnBrk="1" latinLnBrk="0" hangingPunct="1">
              <a:spcBef>
                <a:spcPct val="20000"/>
              </a:spcBef>
              <a:buFont typeface="Arial"/>
              <a:buChar char="»"/>
              <a:defRPr sz="2908" b="0" kern="1200">
                <a:solidFill>
                  <a:schemeClr val="accent6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6790368" indent="-617304" algn="l" defTabSz="1234609" rtl="0" eaLnBrk="1" latinLnBrk="0" hangingPunct="1">
              <a:spcBef>
                <a:spcPct val="20000"/>
              </a:spcBef>
              <a:buFont typeface="Arial"/>
              <a:buChar char="•"/>
              <a:defRPr sz="5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024982" indent="-617304" algn="l" defTabSz="1234609" rtl="0" eaLnBrk="1" latinLnBrk="0" hangingPunct="1">
              <a:spcBef>
                <a:spcPct val="20000"/>
              </a:spcBef>
              <a:buFont typeface="Arial"/>
              <a:buChar char="•"/>
              <a:defRPr sz="5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259591" indent="-617304" algn="l" defTabSz="1234609" rtl="0" eaLnBrk="1" latinLnBrk="0" hangingPunct="1">
              <a:spcBef>
                <a:spcPct val="20000"/>
              </a:spcBef>
              <a:buFont typeface="Arial"/>
              <a:buChar char="•"/>
              <a:defRPr sz="5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494205" indent="-617304" algn="l" defTabSz="1234609" rtl="0" eaLnBrk="1" latinLnBrk="0" hangingPunct="1">
              <a:spcBef>
                <a:spcPct val="20000"/>
              </a:spcBef>
              <a:buFont typeface="Arial"/>
              <a:buChar char="•"/>
              <a:defRPr sz="5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b="1" i="1"/>
              <a:t>Source</a:t>
            </a:r>
            <a:r>
              <a:rPr lang="en-US" sz="1400" b="1"/>
              <a:t>:</a:t>
            </a:r>
            <a:r>
              <a:rPr lang="en-US" sz="1400"/>
              <a:t> Donald F. Kuratko, Greg Fisher, James M. Bloodgood, and Jeffrey S. Hornsby, “The Paradox of New Venture Legitimation within an Entrepreneurial Ecosystem,” </a:t>
            </a:r>
            <a:r>
              <a:rPr lang="en-US" sz="1400" i="1"/>
              <a:t>Small Business Economics</a:t>
            </a:r>
            <a:r>
              <a:rPr lang="en-US" sz="1400"/>
              <a:t>, 49 vol. 1 (2017): 124.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20431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D97E9-8BA6-A3F0-C7BA-3B5580BE1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6DAD7-CA0D-350B-7A1C-025A9F35C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811" y="1173535"/>
            <a:ext cx="22486758" cy="1415772"/>
          </a:xfrm>
        </p:spPr>
        <p:txBody>
          <a:bodyPr/>
          <a:lstStyle/>
          <a:p>
            <a:r>
              <a:rPr lang="en-US" sz="8000" dirty="0"/>
              <a:t>Entrepreneurial Newness Framework</a:t>
            </a:r>
            <a:endParaRPr lang="en-US" sz="8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539C8-7482-82EC-5272-8FC59EF58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810" y="3163823"/>
            <a:ext cx="11077239" cy="5663089"/>
          </a:xfrm>
        </p:spPr>
        <p:txBody>
          <a:bodyPr/>
          <a:lstStyle/>
          <a:p>
            <a:pPr marL="0" indent="0">
              <a:buClr>
                <a:schemeClr val="tx1"/>
              </a:buClr>
              <a:buNone/>
            </a:pPr>
            <a:r>
              <a:rPr lang="en-US" sz="4800" dirty="0">
                <a:latin typeface="Poppins" panose="00000500000000000000" pitchFamily="2" charset="0"/>
                <a:cs typeface="Poppins" panose="00000500000000000000" pitchFamily="2" charset="0"/>
              </a:rPr>
              <a:t>This framework helps entrepreneurs and investors gauge: </a:t>
            </a:r>
          </a:p>
          <a:p>
            <a:pPr marL="914400" indent="-914400">
              <a:buClr>
                <a:schemeClr val="tx1"/>
              </a:buClr>
              <a:buAutoNum type="arabicPeriod"/>
            </a:pPr>
            <a:r>
              <a:rPr lang="en-US" sz="4800" dirty="0">
                <a:latin typeface="Poppins" panose="00000500000000000000" pitchFamily="2" charset="0"/>
                <a:cs typeface="Poppins" panose="00000500000000000000" pitchFamily="2" charset="0"/>
              </a:rPr>
              <a:t>How bold or incremental a venture is? </a:t>
            </a:r>
          </a:p>
          <a:p>
            <a:pPr marL="914400" indent="-914400">
              <a:buClr>
                <a:schemeClr val="tx1"/>
              </a:buClr>
              <a:buAutoNum type="arabicPeriod"/>
            </a:pPr>
            <a:r>
              <a:rPr lang="en-US" sz="4800" dirty="0">
                <a:latin typeface="Poppins" panose="00000500000000000000" pitchFamily="2" charset="0"/>
                <a:cs typeface="Poppins" panose="00000500000000000000" pitchFamily="2" charset="0"/>
              </a:rPr>
              <a:t>What risks and opportunities might come with that positioning?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74849D-BA63-FB1E-52D8-17215882A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Placeholder 8" descr="A figure illustrates the entrepreneurial newness framework through four quadrants and different dimensions of newness, namely market newness and technological newness. Quadrant A, Incremental Market Newness and Incremental Technological Newness: Using existing technology to enter an existing market category. Example: Luxgen Motors Company. Quadrant B, Radical Market Newness and Incremental Technological Newness: Using existing technology to create new market category. Example: Zipcar. Quadrant C, Incremental Market Newness and Radical Technological Newness: Developing a new technology to enter an existing market category. Example: Tesla Motors. Quadrant D, Radical Market Newness and Radical Technological Newness: Developing new technology to create a new market category. Example: Space X.">
            <a:extLst>
              <a:ext uri="{FF2B5EF4-FFF2-40B4-BE49-F238E27FC236}">
                <a16:creationId xmlns:a16="http://schemas.microsoft.com/office/drawing/2014/main" id="{081692AD-44FA-6DFB-1170-8A74F85A58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195" r="17203"/>
          <a:stretch>
            <a:fillRect/>
          </a:stretch>
        </p:blipFill>
        <p:spPr>
          <a:xfrm>
            <a:off x="12599052" y="3163823"/>
            <a:ext cx="11077239" cy="8131082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7B81261-E669-46BA-08B4-A0E24A971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281061"/>
              </p:ext>
            </p:extLst>
          </p:nvPr>
        </p:nvGraphicFramePr>
        <p:xfrm>
          <a:off x="12599051" y="3163822"/>
          <a:ext cx="11077238" cy="861438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538619">
                  <a:extLst>
                    <a:ext uri="{9D8B030D-6E8A-4147-A177-3AD203B41FA5}">
                      <a16:colId xmlns:a16="http://schemas.microsoft.com/office/drawing/2014/main" val="1391551767"/>
                    </a:ext>
                  </a:extLst>
                </a:gridCol>
                <a:gridCol w="5538619">
                  <a:extLst>
                    <a:ext uri="{9D8B030D-6E8A-4147-A177-3AD203B41FA5}">
                      <a16:colId xmlns:a16="http://schemas.microsoft.com/office/drawing/2014/main" val="2840244274"/>
                    </a:ext>
                  </a:extLst>
                </a:gridCol>
              </a:tblGrid>
              <a:tr h="3875340">
                <a:tc>
                  <a:txBody>
                    <a:bodyPr/>
                    <a:lstStyle/>
                    <a:p>
                      <a:r>
                        <a:rPr lang="en-US" sz="2800" dirty="0"/>
                        <a:t>[</a:t>
                      </a:r>
                      <a:r>
                        <a:rPr lang="en-US" sz="2800" b="1" dirty="0"/>
                        <a:t>C] Radical-Incremental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/>
                        <a:t>Applies a major new technology to an existing market. 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/>
                        <a:t>Example: Introducing drones or AI-driven sensors into conventional crop monitoring.</a:t>
                      </a:r>
                    </a:p>
                    <a:p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[D] Radical-Radical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/>
                        <a:t>The most transformative ventures, using breakthrough technology to create an entirely new market. 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/>
                        <a:t>Example: Vertical hydroponic farms inside city warehouses supplying fresh greens year-round.</a:t>
                      </a:r>
                    </a:p>
                    <a:p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707189"/>
                  </a:ext>
                </a:extLst>
              </a:tr>
              <a:tr h="4255742">
                <a:tc>
                  <a:txBody>
                    <a:bodyPr/>
                    <a:lstStyle/>
                    <a:p>
                      <a:r>
                        <a:rPr lang="en-US" sz="2800" b="1" dirty="0"/>
                        <a:t>[A] Incremental-Incremental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/>
                        <a:t>Small improvements in both technology and the way products are sold. 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/>
                        <a:t>Example: A farm improves efficiency by using drip irrigation rather than flood irrigation.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[B] Incremental-Incremental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/>
                        <a:t>Uses existing technology but introduces it to a completely new market. 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/>
                        <a:t>Example: Traditional farming methods applied to create a new niche for organic produce in urban areas.</a:t>
                      </a:r>
                    </a:p>
                    <a:p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6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879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3811" y="1173535"/>
            <a:ext cx="22486758" cy="1415772"/>
          </a:xfrm>
        </p:spPr>
        <p:txBody>
          <a:bodyPr/>
          <a:lstStyle/>
          <a:p>
            <a:r>
              <a:rPr lang="en-US" sz="8000" dirty="0">
                <a:solidFill>
                  <a:srgbClr val="000000"/>
                </a:solidFill>
              </a:rPr>
              <a:t>Group Activity 6-1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953811" y="3163824"/>
            <a:ext cx="22486758" cy="8617744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</a:rPr>
              <a:t>Each student gets a card. Each suit corresponds to a quadrant:</a:t>
            </a:r>
          </a:p>
          <a:p>
            <a:pPr lvl="1"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</a:rPr>
              <a:t>Hearts: Quadrant A (Incremental Technology, Existing Market)</a:t>
            </a:r>
          </a:p>
          <a:p>
            <a:pPr lvl="1"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</a:rPr>
              <a:t>Diamonds: Quadrant B (Incremental Technology, New Market)</a:t>
            </a:r>
          </a:p>
          <a:p>
            <a:pPr lvl="1"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</a:rPr>
              <a:t>Clubs: Quadrant C (Radical Technology, Existing Market)</a:t>
            </a:r>
          </a:p>
          <a:p>
            <a:pPr lvl="1"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</a:rPr>
              <a:t>Spades: Quadrant D (Radical Technology, New Market)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</a:rPr>
              <a:t>Sit with your suit.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</a:rPr>
              <a:t>Each group receives a scenario and must analyze it, then explain why it belongs in their assigned quadrant.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75065-242E-A5BD-0FFD-ABE97C6C4B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32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4647" y="3709079"/>
            <a:ext cx="17197884" cy="4247317"/>
          </a:xfrm>
        </p:spPr>
        <p:txBody>
          <a:bodyPr/>
          <a:lstStyle/>
          <a:p>
            <a:r>
              <a:rPr lang="en-US" i="1" dirty="0"/>
              <a:t>Big things have small beginnings.</a:t>
            </a:r>
            <a:br>
              <a:rPr lang="en-US" dirty="0"/>
            </a:br>
            <a:br>
              <a:rPr lang="en-US" sz="4400" dirty="0"/>
            </a:br>
            <a:r>
              <a:rPr lang="en-US" sz="4400" dirty="0"/>
              <a:t>-Spoken by Mr. Dryden in the film </a:t>
            </a:r>
            <a:r>
              <a:rPr lang="en-US" sz="4400" i="1" dirty="0"/>
              <a:t>Lawrence of Arabia</a:t>
            </a:r>
            <a:r>
              <a:rPr lang="en-US" sz="4400" dirty="0"/>
              <a:t>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5CC8DD-A8AB-5670-8773-72F7DA6829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33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1EBD5-1956-B89D-A464-36BE7BE22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01FA2-3270-CF79-B817-573095A14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>
                <a:latin typeface="Poppins" panose="00000500000000000000" pitchFamily="2" charset="0"/>
                <a:cs typeface="Poppins" panose="00000500000000000000" pitchFamily="2" charset="0"/>
              </a:rPr>
              <a:t>Examining the Financial Picture When Creating New Ventures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88942C-2543-675F-6D3F-D567F9F24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811" y="3316224"/>
            <a:ext cx="11239776" cy="8494633"/>
          </a:xfrm>
        </p:spPr>
        <p:txBody>
          <a:bodyPr/>
          <a:lstStyle/>
          <a:p>
            <a:pPr marL="0" indent="0">
              <a:buClr>
                <a:schemeClr val="tx1"/>
              </a:buClr>
              <a:buNone/>
            </a:pPr>
            <a:r>
              <a:rPr lang="en-US" dirty="0"/>
              <a:t>After going through feasibility analysis (covered in Week 5) and developing a business plan (not covered yet), an entrepreneur determines that they want to start their business.</a:t>
            </a:r>
          </a:p>
          <a:p>
            <a:pPr>
              <a:buClr>
                <a:schemeClr val="tx1"/>
              </a:buClr>
              <a:buFontTx/>
              <a:buChar char="-"/>
            </a:pPr>
            <a:r>
              <a:rPr lang="en-US" dirty="0"/>
              <a:t>For new start-ups: Risk vs. reward analysis</a:t>
            </a:r>
          </a:p>
          <a:p>
            <a:pPr>
              <a:buClr>
                <a:schemeClr val="tx1"/>
              </a:buClr>
              <a:buFontTx/>
              <a:buChar char="-"/>
            </a:pPr>
            <a:r>
              <a:rPr lang="en-US" dirty="0"/>
              <a:t>For acquiring an existing business: </a:t>
            </a:r>
            <a:r>
              <a:rPr lang="en-US" i="1" dirty="0"/>
              <a:t>Might look different…</a:t>
            </a:r>
            <a:endParaRPr lang="en-US" i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40DC3-9A92-4BBC-173D-B3337E0C63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61EE8EC-37EA-1D6A-4D79-F5B82BC71CB3}"/>
              </a:ext>
            </a:extLst>
          </p:cNvPr>
          <p:cNvSpPr txBox="1">
            <a:spLocks/>
          </p:cNvSpPr>
          <p:nvPr/>
        </p:nvSpPr>
        <p:spPr>
          <a:xfrm>
            <a:off x="12827001" y="3316224"/>
            <a:ext cx="10765968" cy="8617744"/>
          </a:xfrm>
          <a:prstGeom prst="rect">
            <a:avLst/>
          </a:prstGeom>
        </p:spPr>
        <p:txBody>
          <a:bodyPr vert="horz" wrap="square" lIns="91440" tIns="91440" rIns="91440" bIns="91440" rtlCol="0">
            <a:spAutoFit/>
          </a:bodyPr>
          <a:lstStyle>
            <a:lvl1pPr marL="714376" indent="-714376" algn="l" defTabSz="1234609" rtl="0" eaLnBrk="1" latinLnBrk="0" hangingPunct="1">
              <a:lnSpc>
                <a:spcPct val="100000"/>
              </a:lnSpc>
              <a:spcBef>
                <a:spcPts val="1248"/>
              </a:spcBef>
              <a:spcAft>
                <a:spcPts val="0"/>
              </a:spcAft>
              <a:buFont typeface="Arial"/>
              <a:buChar char="•"/>
              <a:defRPr sz="5200" b="0" kern="1200">
                <a:solidFill>
                  <a:schemeClr val="tx1"/>
                </a:solidFill>
                <a:latin typeface="Poppins" panose="00000500000000000000" pitchFamily="2" charset="0"/>
                <a:ea typeface="Poppins" pitchFamily="2" charset="77"/>
                <a:cs typeface="Poppins" panose="00000500000000000000" pitchFamily="2" charset="0"/>
              </a:defRPr>
            </a:lvl1pPr>
            <a:lvl2pPr marL="1371600" indent="-657226" algn="l" defTabSz="1234609" rtl="0" eaLnBrk="1" latinLnBrk="0" hangingPunct="1">
              <a:lnSpc>
                <a:spcPct val="100000"/>
              </a:lnSpc>
              <a:spcBef>
                <a:spcPts val="1248"/>
              </a:spcBef>
              <a:spcAft>
                <a:spcPts val="0"/>
              </a:spcAft>
              <a:buFont typeface="Arial"/>
              <a:buChar char="–"/>
              <a:defRPr sz="4800" b="0" kern="1200">
                <a:solidFill>
                  <a:schemeClr val="tx1"/>
                </a:solidFill>
                <a:latin typeface="Poppins" panose="00000500000000000000" pitchFamily="2" charset="0"/>
                <a:ea typeface="Poppins" pitchFamily="2" charset="77"/>
                <a:cs typeface="Poppins" panose="00000500000000000000" pitchFamily="2" charset="0"/>
              </a:defRPr>
            </a:lvl2pPr>
            <a:lvl3pPr marL="2159000" indent="-733426" algn="l" defTabSz="1234609" rtl="0" eaLnBrk="1" latinLnBrk="0" hangingPunct="1">
              <a:lnSpc>
                <a:spcPct val="100000"/>
              </a:lnSpc>
              <a:spcBef>
                <a:spcPts val="1248"/>
              </a:spcBef>
              <a:spcAft>
                <a:spcPts val="0"/>
              </a:spcAft>
              <a:buFont typeface="Arial"/>
              <a:buChar char="•"/>
              <a:defRPr sz="4400" b="0" kern="1200">
                <a:solidFill>
                  <a:schemeClr val="tx1"/>
                </a:solidFill>
                <a:latin typeface="Poppins" panose="00000500000000000000" pitchFamily="2" charset="0"/>
                <a:ea typeface="Poppins" pitchFamily="2" charset="77"/>
                <a:cs typeface="Poppins" panose="00000500000000000000" pitchFamily="2" charset="0"/>
              </a:defRPr>
            </a:lvl3pPr>
            <a:lvl4pPr marL="2743200" marR="0" indent="0" algn="l" defTabSz="1828800" rtl="0" eaLnBrk="1" fontAlgn="auto" latinLnBrk="0" hangingPunct="1">
              <a:lnSpc>
                <a:spcPct val="100000"/>
              </a:lnSpc>
              <a:spcBef>
                <a:spcPts val="1248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2800" b="0" kern="1200">
                <a:solidFill>
                  <a:schemeClr val="tx1"/>
                </a:solidFill>
                <a:latin typeface="Poppins" panose="00000500000000000000" pitchFamily="2" charset="0"/>
                <a:ea typeface="Poppins" pitchFamily="2" charset="77"/>
                <a:cs typeface="Poppins" panose="00000500000000000000" pitchFamily="2" charset="0"/>
              </a:defRPr>
            </a:lvl4pPr>
            <a:lvl5pPr marL="5555756" indent="-617304" algn="l" defTabSz="1234609" rtl="0" eaLnBrk="1" latinLnBrk="0" hangingPunct="1">
              <a:spcBef>
                <a:spcPct val="20000"/>
              </a:spcBef>
              <a:buFont typeface="Arial"/>
              <a:buChar char="»"/>
              <a:defRPr sz="2908" b="0" kern="1200">
                <a:solidFill>
                  <a:schemeClr val="accent6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6790368" indent="-617304" algn="l" defTabSz="1234609" rtl="0" eaLnBrk="1" latinLnBrk="0" hangingPunct="1">
              <a:spcBef>
                <a:spcPct val="20000"/>
              </a:spcBef>
              <a:buFont typeface="Arial"/>
              <a:buChar char="•"/>
              <a:defRPr sz="5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024982" indent="-617304" algn="l" defTabSz="1234609" rtl="0" eaLnBrk="1" latinLnBrk="0" hangingPunct="1">
              <a:spcBef>
                <a:spcPct val="20000"/>
              </a:spcBef>
              <a:buFont typeface="Arial"/>
              <a:buChar char="•"/>
              <a:defRPr sz="5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259591" indent="-617304" algn="l" defTabSz="1234609" rtl="0" eaLnBrk="1" latinLnBrk="0" hangingPunct="1">
              <a:spcBef>
                <a:spcPct val="20000"/>
              </a:spcBef>
              <a:buFont typeface="Arial"/>
              <a:buChar char="•"/>
              <a:defRPr sz="5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494205" indent="-617304" algn="l" defTabSz="1234609" rtl="0" eaLnBrk="1" latinLnBrk="0" hangingPunct="1">
              <a:spcBef>
                <a:spcPct val="20000"/>
              </a:spcBef>
              <a:buFont typeface="Arial"/>
              <a:buChar char="•"/>
              <a:defRPr sz="5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Font typeface="Arial"/>
              <a:buNone/>
            </a:pPr>
            <a:r>
              <a:rPr lang="en-US" dirty="0"/>
              <a:t>Checklist for Start-Up Expenses: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/>
              <a:t>Inventory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/>
              <a:t>Equipment 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/>
              <a:t>Payroll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/>
              <a:t>Utilities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/>
              <a:t>Debt service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/>
              <a:t>Legal and professional fees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/>
              <a:t>Licenses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/>
              <a:t>More…</a:t>
            </a:r>
          </a:p>
        </p:txBody>
      </p:sp>
    </p:spTree>
    <p:extLst>
      <p:ext uri="{BB962C8B-B14F-4D97-AF65-F5344CB8AC3E}">
        <p14:creationId xmlns:p14="http://schemas.microsoft.com/office/powerpoint/2010/main" val="299203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875C8-223C-96B3-4AF8-7524FED8E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77D89-1785-4AEE-0244-4C68EC8E1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667" y="5210924"/>
            <a:ext cx="15371706" cy="1814343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Pathway #2</a:t>
            </a:r>
            <a:br>
              <a:rPr lang="en-US" dirty="0"/>
            </a:br>
            <a:r>
              <a:rPr lang="en-US" dirty="0"/>
              <a:t>Acquisition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675CDC-25F4-8294-D286-2CF4CD6343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80677" y="7904428"/>
            <a:ext cx="15373945" cy="1594347"/>
          </a:xfrm>
        </p:spPr>
        <p:txBody>
          <a:bodyPr wrap="square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39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CAD31-859D-0F34-5AB8-5FE249FF9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8E3EC-FB30-AA37-D87A-7C5364F9C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811" y="1173535"/>
            <a:ext cx="22486758" cy="1415772"/>
          </a:xfrm>
        </p:spPr>
        <p:txBody>
          <a:bodyPr/>
          <a:lstStyle/>
          <a:p>
            <a:r>
              <a:rPr lang="en-US" sz="8000" dirty="0"/>
              <a:t>Acquiring an Established Venture</a:t>
            </a:r>
            <a:endParaRPr lang="en-US" sz="8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FF1533-B1C7-79B2-F5F4-145E23D1B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811" y="3163824"/>
            <a:ext cx="22486758" cy="9002464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4400" b="1" dirty="0"/>
              <a:t>Sources of Opportunities</a:t>
            </a:r>
          </a:p>
          <a:p>
            <a:pPr>
              <a:spcBef>
                <a:spcPts val="600"/>
              </a:spcBef>
            </a:pPr>
            <a:r>
              <a:rPr lang="en-US" sz="4400" dirty="0"/>
              <a:t>Business brokers, trade associations, newspapers, professional contacts, online listings.</a:t>
            </a:r>
          </a:p>
          <a:p>
            <a:pPr marL="0" indent="0">
              <a:spcBef>
                <a:spcPts val="600"/>
              </a:spcBef>
              <a:buNone/>
            </a:pPr>
            <a:endParaRPr lang="en-US" sz="4400" dirty="0"/>
          </a:p>
          <a:p>
            <a:pPr marL="0" indent="0">
              <a:spcBef>
                <a:spcPts val="600"/>
              </a:spcBef>
              <a:buNone/>
            </a:pPr>
            <a:r>
              <a:rPr lang="en-US" sz="4400" b="1" dirty="0"/>
              <a:t>Advantages:</a:t>
            </a:r>
          </a:p>
          <a:p>
            <a:pPr>
              <a:spcBef>
                <a:spcPts val="600"/>
              </a:spcBef>
            </a:pPr>
            <a:r>
              <a:rPr lang="en-US" sz="4400" dirty="0"/>
              <a:t>Existing customers, contracts, brand reputation.</a:t>
            </a:r>
          </a:p>
          <a:p>
            <a:pPr>
              <a:spcBef>
                <a:spcPts val="600"/>
              </a:spcBef>
            </a:pPr>
            <a:r>
              <a:rPr lang="en-US" sz="4400" dirty="0"/>
              <a:t>Staff, inventory, facilities already in place.</a:t>
            </a:r>
          </a:p>
          <a:p>
            <a:pPr>
              <a:spcBef>
                <a:spcPts val="600"/>
              </a:spcBef>
            </a:pPr>
            <a:r>
              <a:rPr lang="en-US" sz="4400" dirty="0"/>
              <a:t>Reduced fear of failure, quicker path to revenue.</a:t>
            </a:r>
            <a:br>
              <a:rPr lang="en-US" sz="4400" dirty="0"/>
            </a:br>
            <a:endParaRPr lang="en-US" sz="4400" dirty="0"/>
          </a:p>
          <a:p>
            <a:pPr marL="0" indent="0">
              <a:spcBef>
                <a:spcPts val="600"/>
              </a:spcBef>
              <a:buNone/>
            </a:pPr>
            <a:r>
              <a:rPr lang="en-US" sz="4400" b="1" dirty="0"/>
              <a:t>Example:</a:t>
            </a:r>
            <a:r>
              <a:rPr lang="en-US" sz="4400" dirty="0"/>
              <a:t> A young entrepreneur buys a fruit orchard from a retiring couple. </a:t>
            </a:r>
          </a:p>
          <a:p>
            <a:pPr>
              <a:spcBef>
                <a:spcPts val="600"/>
              </a:spcBef>
            </a:pPr>
            <a:r>
              <a:rPr lang="en-US" sz="4400" dirty="0"/>
              <a:t>Benefits: loyal customers, contracts with local grocers. </a:t>
            </a:r>
          </a:p>
          <a:p>
            <a:pPr>
              <a:spcBef>
                <a:spcPts val="600"/>
              </a:spcBef>
            </a:pPr>
            <a:r>
              <a:rPr lang="en-US" sz="4400" dirty="0"/>
              <a:t>Challenges: aging trees, outdated equipment.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76C72-935F-D534-6886-8BB16BFB8A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764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5CC6E6-389A-5631-87FD-4C7B90DE1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6784-44E2-434E-DAFF-BE526AF97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811" y="1173535"/>
            <a:ext cx="22486758" cy="1415772"/>
          </a:xfrm>
        </p:spPr>
        <p:txBody>
          <a:bodyPr/>
          <a:lstStyle/>
          <a:p>
            <a:r>
              <a:rPr lang="en-US" sz="8000" dirty="0">
                <a:solidFill>
                  <a:srgbClr val="000000"/>
                </a:solidFill>
              </a:rPr>
              <a:t>Group Activity 6-2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36871-DA4E-FA90-8569-61BDEB244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811" y="3163824"/>
            <a:ext cx="22486758" cy="1024896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4400" dirty="0">
                <a:solidFill>
                  <a:srgbClr val="000000"/>
                </a:solidFill>
              </a:rPr>
              <a:t>Role-Play Acquisition</a:t>
            </a:r>
          </a:p>
          <a:p>
            <a:pPr lvl="1">
              <a:spcBef>
                <a:spcPts val="1200"/>
              </a:spcBef>
            </a:pPr>
            <a:r>
              <a:rPr lang="en-US" sz="4000" dirty="0">
                <a:solidFill>
                  <a:srgbClr val="000000"/>
                </a:solidFill>
              </a:rPr>
              <a:t>Highest card number per group (Ace is high) = buyer</a:t>
            </a:r>
          </a:p>
          <a:p>
            <a:pPr lvl="1">
              <a:spcBef>
                <a:spcPts val="1200"/>
              </a:spcBef>
            </a:pPr>
            <a:r>
              <a:rPr lang="en-US" sz="4000" dirty="0">
                <a:solidFill>
                  <a:srgbClr val="000000"/>
                </a:solidFill>
              </a:rPr>
              <a:t>Lowest card number per group = seller</a:t>
            </a:r>
          </a:p>
          <a:p>
            <a:pPr lvl="1">
              <a:spcBef>
                <a:spcPts val="1200"/>
              </a:spcBef>
            </a:pPr>
            <a:r>
              <a:rPr lang="en-US" sz="4000" dirty="0">
                <a:solidFill>
                  <a:srgbClr val="000000"/>
                </a:solidFill>
              </a:rPr>
              <a:t>All other cards = help the seller answer the buyer’s questions</a:t>
            </a:r>
          </a:p>
          <a:p>
            <a:pPr>
              <a:spcBef>
                <a:spcPts val="1200"/>
              </a:spcBef>
            </a:pPr>
            <a:r>
              <a:rPr lang="en-US" sz="4400" dirty="0">
                <a:solidFill>
                  <a:srgbClr val="000000"/>
                </a:solidFill>
              </a:rPr>
              <a:t>Buyer’s Questions:</a:t>
            </a:r>
          </a:p>
          <a:p>
            <a:pPr lvl="1">
              <a:spcBef>
                <a:spcPts val="1200"/>
              </a:spcBef>
            </a:pPr>
            <a:r>
              <a:rPr lang="en-US" sz="4000" dirty="0">
                <a:solidFill>
                  <a:srgbClr val="000000"/>
                </a:solidFill>
              </a:rPr>
              <a:t>Why is the business for sale?</a:t>
            </a:r>
          </a:p>
          <a:p>
            <a:pPr lvl="1">
              <a:spcBef>
                <a:spcPts val="1200"/>
              </a:spcBef>
            </a:pPr>
            <a:r>
              <a:rPr lang="en-US" sz="4000" dirty="0">
                <a:solidFill>
                  <a:srgbClr val="000000"/>
                </a:solidFill>
              </a:rPr>
              <a:t>Does the company have any outstanding noncompete agreements?</a:t>
            </a:r>
          </a:p>
          <a:p>
            <a:pPr lvl="1">
              <a:spcBef>
                <a:spcPts val="1200"/>
              </a:spcBef>
            </a:pPr>
            <a:r>
              <a:rPr lang="en-US" sz="4000" dirty="0">
                <a:solidFill>
                  <a:srgbClr val="000000"/>
                </a:solidFill>
              </a:rPr>
              <a:t>What is the physical condition of inventory, land, and facilities?</a:t>
            </a:r>
          </a:p>
          <a:p>
            <a:pPr lvl="1">
              <a:spcBef>
                <a:spcPts val="1200"/>
              </a:spcBef>
            </a:pPr>
            <a:r>
              <a:rPr lang="en-US" sz="4000" dirty="0">
                <a:solidFill>
                  <a:srgbClr val="000000"/>
                </a:solidFill>
              </a:rPr>
              <a:t>Will employees remain?</a:t>
            </a:r>
          </a:p>
          <a:p>
            <a:pPr lvl="1">
              <a:spcBef>
                <a:spcPts val="1200"/>
              </a:spcBef>
            </a:pPr>
            <a:r>
              <a:rPr lang="en-US" sz="4000" dirty="0">
                <a:solidFill>
                  <a:srgbClr val="000000"/>
                </a:solidFill>
              </a:rPr>
              <a:t>What competition exists locally?</a:t>
            </a:r>
          </a:p>
          <a:p>
            <a:pPr lvl="1">
              <a:spcBef>
                <a:spcPts val="1200"/>
              </a:spcBef>
            </a:pPr>
            <a:r>
              <a:rPr lang="en-US" sz="4000" dirty="0">
                <a:solidFill>
                  <a:srgbClr val="000000"/>
                </a:solidFill>
              </a:rPr>
              <a:t>What is the profitability?</a:t>
            </a:r>
          </a:p>
          <a:p>
            <a:pPr>
              <a:spcBef>
                <a:spcPts val="1200"/>
              </a:spcBef>
            </a:pPr>
            <a:r>
              <a:rPr lang="en-US" sz="4400" i="1" dirty="0">
                <a:solidFill>
                  <a:srgbClr val="000000"/>
                </a:solidFill>
              </a:rPr>
              <a:t>Pay attention, buyers</a:t>
            </a:r>
            <a:r>
              <a:rPr lang="en-US" sz="4400" dirty="0">
                <a:solidFill>
                  <a:srgbClr val="000000"/>
                </a:solidFill>
              </a:rPr>
              <a:t>: Which answers by the sellers would raise red flags? How could you follow up?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1D7D0-27D6-7659-DF00-374D49EEB1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076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AF882-AD6F-D938-57D0-C258D881B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CD4E9-A492-DD83-4E3E-0EFE39AEB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811" y="1173535"/>
            <a:ext cx="22486758" cy="1415772"/>
          </a:xfrm>
        </p:spPr>
        <p:txBody>
          <a:bodyPr/>
          <a:lstStyle/>
          <a:p>
            <a:r>
              <a:rPr lang="en-US" sz="8000" dirty="0"/>
              <a:t>Evaluating an Established Venture</a:t>
            </a:r>
            <a:endParaRPr lang="en-US" sz="8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BD2503-A94F-4656-816E-35FC7EFFE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811" y="3163824"/>
            <a:ext cx="22486758" cy="6740307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4400" dirty="0"/>
              <a:t>Evaluating whether to purchase an established venture requires A LOT of background information: </a:t>
            </a:r>
          </a:p>
          <a:p>
            <a:pPr>
              <a:spcBef>
                <a:spcPts val="600"/>
              </a:spcBef>
            </a:pPr>
            <a:r>
              <a:rPr lang="en-US" sz="4400" dirty="0"/>
              <a:t>Profits, sales, and ratios.</a:t>
            </a:r>
          </a:p>
          <a:p>
            <a:pPr>
              <a:spcBef>
                <a:spcPts val="600"/>
              </a:spcBef>
            </a:pPr>
            <a:r>
              <a:rPr lang="en-US" sz="4400" dirty="0"/>
              <a:t>Inventory and equipment quality.</a:t>
            </a:r>
          </a:p>
          <a:p>
            <a:pPr>
              <a:spcBef>
                <a:spcPts val="600"/>
              </a:spcBef>
            </a:pPr>
            <a:r>
              <a:rPr lang="en-US" sz="4400" dirty="0"/>
              <a:t>Intellectual property (trademarks, patents).</a:t>
            </a:r>
          </a:p>
          <a:p>
            <a:pPr>
              <a:spcBef>
                <a:spcPts val="600"/>
              </a:spcBef>
            </a:pPr>
            <a:r>
              <a:rPr lang="en-US" sz="4400" dirty="0"/>
              <a:t>Goodwill and reputation.</a:t>
            </a:r>
          </a:p>
          <a:p>
            <a:pPr marL="0" indent="0">
              <a:spcBef>
                <a:spcPts val="600"/>
              </a:spcBef>
              <a:buNone/>
            </a:pPr>
            <a:endParaRPr lang="en-US" sz="4400" dirty="0"/>
          </a:p>
          <a:p>
            <a:pPr marL="0" indent="0">
              <a:spcBef>
                <a:spcPts val="600"/>
              </a:spcBef>
              <a:buNone/>
            </a:pPr>
            <a:r>
              <a:rPr lang="en-US" sz="4400" b="1" i="1" dirty="0"/>
              <a:t>Ask yourself:</a:t>
            </a:r>
            <a:r>
              <a:rPr lang="en-US" sz="4400" b="1" dirty="0"/>
              <a:t> Which of these would you prioritize when evaluating an agribusiness purchase? Why?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31EA7E-52CF-76C1-D2F5-4E92A379A1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796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4AF99-DB8D-7F1E-76C5-3B83F697E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49A4B-2CD8-D6E0-02E4-D3D1C097E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811" y="1173535"/>
            <a:ext cx="22486758" cy="1415772"/>
          </a:xfrm>
        </p:spPr>
        <p:txBody>
          <a:bodyPr/>
          <a:lstStyle/>
          <a:p>
            <a:r>
              <a:rPr lang="en-US" sz="8000" dirty="0"/>
              <a:t>The Buying Process: What to Look For (1/2)</a:t>
            </a:r>
            <a:endParaRPr lang="en-US" sz="8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87B1B7-5F53-B522-9B63-2EA536723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811" y="3163824"/>
            <a:ext cx="22486758" cy="9202519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4000" dirty="0"/>
              <a:t>When buying a business, the process is less about "hardball negotiation" and more about careful evaluation and planning. </a:t>
            </a:r>
          </a:p>
          <a:p>
            <a:pPr marL="0" indent="0">
              <a:spcBef>
                <a:spcPts val="600"/>
              </a:spcBef>
              <a:buNone/>
            </a:pPr>
            <a:endParaRPr lang="en-US" sz="4000" dirty="0"/>
          </a:p>
          <a:p>
            <a:pPr marL="0" indent="0">
              <a:spcBef>
                <a:spcPts val="600"/>
              </a:spcBef>
              <a:buNone/>
            </a:pPr>
            <a:r>
              <a:rPr lang="en-US" sz="4000" b="1" dirty="0"/>
              <a:t>Things That Influence this Process:</a:t>
            </a:r>
          </a:p>
          <a:p>
            <a:pPr>
              <a:spcBef>
                <a:spcPts val="600"/>
              </a:spcBef>
            </a:pPr>
            <a:r>
              <a:rPr lang="en-US" sz="4000" dirty="0"/>
              <a:t>Information</a:t>
            </a:r>
          </a:p>
          <a:p>
            <a:pPr lvl="1">
              <a:spcBef>
                <a:spcPts val="600"/>
              </a:spcBef>
            </a:pPr>
            <a:r>
              <a:rPr lang="en-US" sz="3600" dirty="0"/>
              <a:t>The more you know about the company’s performance, its competitors, and the market, the better decisions you can make.</a:t>
            </a:r>
          </a:p>
          <a:p>
            <a:pPr>
              <a:spcBef>
                <a:spcPts val="600"/>
              </a:spcBef>
            </a:pPr>
            <a:r>
              <a:rPr lang="en-US" sz="4000" dirty="0"/>
              <a:t>Time</a:t>
            </a:r>
          </a:p>
          <a:p>
            <a:pPr lvl="1">
              <a:spcBef>
                <a:spcPts val="600"/>
              </a:spcBef>
            </a:pPr>
            <a:r>
              <a:rPr lang="en-US" sz="3600" dirty="0"/>
              <a:t>Buyers who take their time can uncover problems and avoid rushing into a bad deal.</a:t>
            </a:r>
          </a:p>
          <a:p>
            <a:pPr>
              <a:spcBef>
                <a:spcPts val="600"/>
              </a:spcBef>
            </a:pPr>
            <a:r>
              <a:rPr lang="en-US" sz="4000" dirty="0"/>
              <a:t>Pressure</a:t>
            </a:r>
          </a:p>
          <a:p>
            <a:pPr lvl="1">
              <a:spcBef>
                <a:spcPts val="600"/>
              </a:spcBef>
            </a:pPr>
            <a:r>
              <a:rPr lang="en-US" sz="3600" dirty="0"/>
              <a:t>Sellers may be under pressure to close quickly (retirement, debt, family issues). Recognizing this can inform the conversation.</a:t>
            </a:r>
          </a:p>
          <a:p>
            <a:pPr>
              <a:spcBef>
                <a:spcPts val="600"/>
              </a:spcBef>
            </a:pPr>
            <a:r>
              <a:rPr lang="en-US" sz="4000" dirty="0"/>
              <a:t>Alternatives</a:t>
            </a:r>
          </a:p>
          <a:p>
            <a:pPr lvl="1">
              <a:spcBef>
                <a:spcPts val="600"/>
              </a:spcBef>
            </a:pPr>
            <a:r>
              <a:rPr lang="en-US" sz="3600" dirty="0"/>
              <a:t>Having more than one possible business to buy puts the buyer in a stronger position.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768BD-A997-2D28-8A05-490FE89E3A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67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4F1D1-7F26-FCC0-8118-FDC02E421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C790F-BAA8-A2CD-8D89-0EADEE468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811" y="1173535"/>
            <a:ext cx="22486758" cy="1415772"/>
          </a:xfrm>
        </p:spPr>
        <p:txBody>
          <a:bodyPr/>
          <a:lstStyle/>
          <a:p>
            <a:r>
              <a:rPr lang="en-US" sz="8000" dirty="0"/>
              <a:t>The Buying Process: What to Look For (2/2)</a:t>
            </a:r>
            <a:endParaRPr lang="en-US" sz="8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1003BE-4741-456C-71DC-77F625FC2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811" y="3163824"/>
            <a:ext cx="22486758" cy="7786747"/>
          </a:xfrm>
        </p:spPr>
        <p:txBody>
          <a:bodyPr/>
          <a:lstStyle/>
          <a:p>
            <a:pPr marL="0" indent="0">
              <a:buNone/>
            </a:pPr>
            <a:r>
              <a:rPr lang="en-US" sz="4800" b="1" dirty="0"/>
              <a:t>Important Considerations for Buyers:</a:t>
            </a:r>
          </a:p>
          <a:p>
            <a:pPr lvl="1"/>
            <a:r>
              <a:rPr lang="en-US" sz="4400" dirty="0"/>
              <a:t>Sometimes a seller may stay on as a minority owner for a period of time so that there is continuity in the business.</a:t>
            </a:r>
          </a:p>
          <a:p>
            <a:pPr lvl="1"/>
            <a:r>
              <a:rPr lang="en-US" sz="4400" dirty="0"/>
              <a:t>The final purchase price can be linked to how well the business performs in the next 3–5 years (“earn-out” arrangement).</a:t>
            </a:r>
          </a:p>
          <a:p>
            <a:pPr lvl="1"/>
            <a:r>
              <a:rPr lang="en-US" sz="4400" dirty="0"/>
              <a:t>Only trust promises that are written into the contract.</a:t>
            </a:r>
          </a:p>
          <a:p>
            <a:pPr lvl="1"/>
            <a:r>
              <a:rPr lang="en-US" sz="4400" dirty="0"/>
              <a:t>Always review the financial books carefully to see what cash is really available.</a:t>
            </a:r>
          </a:p>
          <a:p>
            <a:pPr lvl="1"/>
            <a:r>
              <a:rPr lang="en-US" sz="4400" dirty="0"/>
              <a:t>Talk to people connected to the business—vendors, competitors, customers, and employees—to get the full picture.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DCA2D5-D8BE-F16D-52FE-E29BAF4926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9988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78FE1-620B-B458-CAFB-1C83E3830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87F82-17E2-58A1-FCEC-E1C5BD976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667" y="5210924"/>
            <a:ext cx="15371706" cy="1814343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Pathway #3</a:t>
            </a:r>
            <a:br>
              <a:rPr lang="en-US" dirty="0"/>
            </a:br>
            <a:r>
              <a:rPr lang="en-US" dirty="0"/>
              <a:t>Franchising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C69C8B-F866-B8D0-6107-3880F57D5E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80677" y="7904428"/>
            <a:ext cx="15373945" cy="1594347"/>
          </a:xfrm>
        </p:spPr>
        <p:txBody>
          <a:bodyPr wrap="square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83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A8844-8210-56DE-13DC-C1D90D6B9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9E1EF9-265E-613F-A4B2-F47DBCD14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Franchising: The Hybrid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EABEB2-DDFF-668E-B0EC-0FE51B897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811" y="3163823"/>
            <a:ext cx="22486758" cy="4357853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5600" dirty="0">
                <a:latin typeface="Poppins" panose="00000500000000000000" pitchFamily="2" charset="0"/>
                <a:cs typeface="Poppins" panose="00000500000000000000" pitchFamily="2" charset="0"/>
              </a:rPr>
              <a:t>Have you ever considered owning a franchise? Why or why not?</a:t>
            </a:r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5600" dirty="0">
                <a:latin typeface="Poppins" panose="00000500000000000000" pitchFamily="2" charset="0"/>
                <a:cs typeface="Poppins" panose="00000500000000000000" pitchFamily="2" charset="0"/>
              </a:rPr>
              <a:t>What agribusiness-related franchises can you think of (farm equipment dealers, feed stores, food retail chains, farm-to-table restaurants)?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AE1458-6AB3-77AE-166F-081A89B3C2B2}"/>
              </a:ext>
            </a:extLst>
          </p:cNvPr>
          <p:cNvSpPr txBox="1"/>
          <p:nvPr/>
        </p:nvSpPr>
        <p:spPr>
          <a:xfrm>
            <a:off x="953811" y="7824976"/>
            <a:ext cx="22486758" cy="28007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1B1B1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Show of hands for: </a:t>
            </a:r>
          </a:p>
          <a:p>
            <a:pPr marL="742950" indent="-742950">
              <a:buAutoNum type="arabicPeriod"/>
            </a:pPr>
            <a:r>
              <a:rPr lang="en-US" sz="4400" dirty="0">
                <a:solidFill>
                  <a:srgbClr val="1B1B1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Who has eaten at McDonald’s, Subway, or Dairy Queen? </a:t>
            </a:r>
          </a:p>
          <a:p>
            <a:pPr marL="742950" indent="-742950">
              <a:buAutoNum type="arabicPeriod"/>
            </a:pPr>
            <a:r>
              <a:rPr lang="en-US" sz="4400" dirty="0">
                <a:solidFill>
                  <a:srgbClr val="1B1B1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What those who have been to Tractor Supply, John Deere dealerships, or local farm supply stores? </a:t>
            </a:r>
            <a:endParaRPr lang="en-US" sz="4400" i="0" dirty="0">
              <a:solidFill>
                <a:srgbClr val="1B1B1B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B78CDB-3158-AA1A-C93B-85740E7E2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9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47A4F-51A4-A4C4-5471-0E1F78415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2418-F268-E05B-A296-2B43CD2A4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811" y="1173535"/>
            <a:ext cx="22486758" cy="1415772"/>
          </a:xfrm>
        </p:spPr>
        <p:txBody>
          <a:bodyPr/>
          <a:lstStyle/>
          <a:p>
            <a:r>
              <a:rPr lang="en-US" sz="8000" dirty="0"/>
              <a:t>Franchising: Definition &amp; Terms</a:t>
            </a:r>
            <a:endParaRPr lang="en-US" sz="8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38970-1B0E-9AEB-9DBD-499977BCC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811" y="3163824"/>
            <a:ext cx="22486758" cy="6401753"/>
          </a:xfrm>
        </p:spPr>
        <p:txBody>
          <a:bodyPr/>
          <a:lstStyle/>
          <a:p>
            <a:pPr marL="0" indent="0">
              <a:buNone/>
            </a:pPr>
            <a:r>
              <a:rPr lang="en-US" sz="4400" b="1" i="1" dirty="0"/>
              <a:t>Definition:</a:t>
            </a:r>
            <a:r>
              <a:rPr lang="en-US" sz="4400" dirty="0"/>
              <a:t> </a:t>
            </a:r>
            <a:r>
              <a:rPr lang="en-US" sz="4400" b="1" dirty="0"/>
              <a:t>Franchise</a:t>
            </a:r>
          </a:p>
          <a:p>
            <a:r>
              <a:rPr lang="en-US" sz="4400" dirty="0"/>
              <a:t>An arrangement where franchisor licenses a franchisee to use trademarks, trade names, and systems.</a:t>
            </a:r>
          </a:p>
          <a:p>
            <a:endParaRPr lang="en-US" sz="4400" dirty="0"/>
          </a:p>
          <a:p>
            <a:r>
              <a:rPr lang="en-US" sz="4400" dirty="0"/>
              <a:t>Roles</a:t>
            </a:r>
          </a:p>
          <a:p>
            <a:pPr lvl="1"/>
            <a:r>
              <a:rPr lang="en-US" sz="4000" dirty="0"/>
              <a:t>Franchisee = buyer.</a:t>
            </a:r>
          </a:p>
          <a:p>
            <a:pPr lvl="1"/>
            <a:r>
              <a:rPr lang="en-US" sz="4000" dirty="0"/>
              <a:t>Franchisor = seller.</a:t>
            </a:r>
          </a:p>
          <a:p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F75783-F10B-6C6C-CAA3-DC2D13AA70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261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8030" y="1715201"/>
            <a:ext cx="8581832" cy="289310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200" dirty="0"/>
              <a:t>Lecture 6: </a:t>
            </a:r>
            <a:br>
              <a:rPr lang="en-US" sz="6200" dirty="0"/>
            </a:br>
            <a:r>
              <a:rPr lang="en-US" sz="6200" dirty="0"/>
              <a:t>Venture Pathways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8029" y="5386342"/>
            <a:ext cx="8580438" cy="629765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Textbook Reading (Quiz Basis)</a:t>
            </a:r>
          </a:p>
          <a:p>
            <a:pPr marL="0" indent="0">
              <a:buNone/>
            </a:pPr>
            <a:r>
              <a:rPr lang="en-US" dirty="0"/>
              <a:t>Chapter 7. Pathways to Entrepreneurial Ventures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Lecture Agenda</a:t>
            </a:r>
          </a:p>
          <a:p>
            <a:pPr marL="0" indent="0">
              <a:buNone/>
            </a:pPr>
            <a:r>
              <a:rPr lang="en-US" dirty="0"/>
              <a:t>Pathway 1: Creating a new venture</a:t>
            </a:r>
          </a:p>
          <a:p>
            <a:pPr marL="0" indent="0">
              <a:buNone/>
            </a:pPr>
            <a:r>
              <a:rPr lang="en-US" dirty="0"/>
              <a:t>Pathway 2: Acquiring a business</a:t>
            </a:r>
          </a:p>
          <a:p>
            <a:pPr marL="0" indent="0">
              <a:buNone/>
            </a:pPr>
            <a:r>
              <a:rPr lang="en-US" dirty="0"/>
              <a:t>Pathway 3: Franchising a business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DF44D-E4AB-E844-FF2B-DD35DF5C9F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396" r="26951"/>
          <a:stretch>
            <a:fillRect/>
          </a:stretch>
        </p:blipFill>
        <p:spPr>
          <a:xfrm>
            <a:off x="12036056" y="10"/>
            <a:ext cx="12351120" cy="1371599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3599C-791B-3436-7D80-4A8D76EF95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43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A1686-F43F-1496-A25F-1425ADF78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07949-EE63-6A13-3F9A-ACCC69DDE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811" y="1173535"/>
            <a:ext cx="22486758" cy="1415772"/>
          </a:xfrm>
        </p:spPr>
        <p:txBody>
          <a:bodyPr/>
          <a:lstStyle/>
          <a:p>
            <a:r>
              <a:rPr lang="en-US" sz="8000" dirty="0"/>
              <a:t>How Franchising Works</a:t>
            </a:r>
            <a:endParaRPr lang="en-US" sz="8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930CCF-4474-04EC-3BE5-F1D0A7F6B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811" y="3163824"/>
            <a:ext cx="22486758" cy="9171742"/>
          </a:xfrm>
        </p:spPr>
        <p:txBody>
          <a:bodyPr/>
          <a:lstStyle/>
          <a:p>
            <a:pPr marL="0" indent="0">
              <a:buNone/>
            </a:pPr>
            <a:r>
              <a:rPr lang="en-US" sz="4400" b="1" dirty="0"/>
              <a:t>Franchisee </a:t>
            </a:r>
            <a:r>
              <a:rPr lang="en-US" sz="4400" dirty="0"/>
              <a:t>Obligations:</a:t>
            </a:r>
          </a:p>
          <a:p>
            <a:r>
              <a:rPr lang="en-US" sz="4400" dirty="0"/>
              <a:t>Invest capital.</a:t>
            </a:r>
          </a:p>
          <a:p>
            <a:r>
              <a:rPr lang="en-US" sz="4400" dirty="0"/>
              <a:t>Maintain standardized inventory/equipment.</a:t>
            </a:r>
          </a:p>
          <a:p>
            <a:r>
              <a:rPr lang="en-US" sz="4400" dirty="0"/>
              <a:t>Pay fees and royalties.</a:t>
            </a:r>
          </a:p>
          <a:p>
            <a:r>
              <a:rPr lang="en-US" sz="4400" dirty="0"/>
              <a:t>Maintain quality standards.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b="1" dirty="0"/>
              <a:t>Franchisor</a:t>
            </a:r>
            <a:r>
              <a:rPr lang="en-US" sz="4400" dirty="0"/>
              <a:t> Provides:</a:t>
            </a:r>
          </a:p>
          <a:p>
            <a:r>
              <a:rPr lang="en-US" sz="4400" dirty="0"/>
              <a:t>Brand identity (logos, name).</a:t>
            </a:r>
          </a:p>
          <a:p>
            <a:r>
              <a:rPr lang="en-US" sz="4400" dirty="0"/>
              <a:t>Training and ongoing support.</a:t>
            </a:r>
          </a:p>
          <a:p>
            <a:r>
              <a:rPr lang="en-US" sz="4400" dirty="0"/>
              <a:t>Necessary merchandise, equipment, or food.</a:t>
            </a:r>
          </a:p>
          <a:p>
            <a:r>
              <a:rPr lang="en-US" sz="4400" dirty="0"/>
              <a:t>Financing and professional guidance.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C8B93-FC0F-FD50-2DC7-1054284723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5698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EAED2-2F33-5335-0A75-5620ADA03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04149-F8BF-3834-415D-8B2A81EB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811" y="1173535"/>
            <a:ext cx="22486758" cy="1415772"/>
          </a:xfrm>
        </p:spPr>
        <p:txBody>
          <a:bodyPr/>
          <a:lstStyle/>
          <a:p>
            <a:r>
              <a:rPr lang="en-US" sz="8000" dirty="0">
                <a:latin typeface="Poppins" panose="00000500000000000000" pitchFamily="2" charset="0"/>
                <a:cs typeface="Poppins" panose="00000500000000000000" pitchFamily="2" charset="0"/>
              </a:rPr>
              <a:t>Pros and Cons of Franchising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C8E927-AD24-7C26-4E33-608FE4FA3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811" y="3163824"/>
            <a:ext cx="22486758" cy="9171742"/>
          </a:xfrm>
        </p:spPr>
        <p:txBody>
          <a:bodyPr/>
          <a:lstStyle/>
          <a:p>
            <a:pPr marL="0" indent="0">
              <a:buNone/>
            </a:pPr>
            <a:r>
              <a:rPr lang="en-US" sz="4400" b="1" dirty="0"/>
              <a:t>Advantages:</a:t>
            </a:r>
          </a:p>
          <a:p>
            <a:r>
              <a:rPr lang="en-US" sz="4400" dirty="0"/>
              <a:t>Training and support.</a:t>
            </a:r>
          </a:p>
          <a:p>
            <a:r>
              <a:rPr lang="en-US" sz="4400" dirty="0"/>
              <a:t>Brand recognition and loyalty. </a:t>
            </a:r>
          </a:p>
          <a:p>
            <a:r>
              <a:rPr lang="en-US" sz="4400" dirty="0"/>
              <a:t>Proven system lowers risk.</a:t>
            </a:r>
          </a:p>
          <a:p>
            <a:r>
              <a:rPr lang="en-US" sz="4400" dirty="0"/>
              <a:t>Financing options.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b="1" dirty="0"/>
              <a:t>Disadvantages:</a:t>
            </a:r>
          </a:p>
          <a:p>
            <a:r>
              <a:rPr lang="en-US" sz="4400" dirty="0"/>
              <a:t>High upfront fees and ongoing royalties.</a:t>
            </a:r>
          </a:p>
          <a:p>
            <a:r>
              <a:rPr lang="en-US" sz="4400" dirty="0"/>
              <a:t>Strict franchisor control.</a:t>
            </a:r>
          </a:p>
          <a:p>
            <a:r>
              <a:rPr lang="en-US" sz="4400" dirty="0"/>
              <a:t>Some franchisors fail to deliver on promises.</a:t>
            </a:r>
          </a:p>
          <a:p>
            <a:r>
              <a:rPr lang="en-US" sz="4400" dirty="0"/>
              <a:t>A franchise can feel like a “golden cage.”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C960-245B-6A12-89F8-E1FE4A7A82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06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03A99-3466-0AC3-CAE0-C626AC701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65E1-E9F9-6C9A-88A8-3FD9AF87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8030" y="1715201"/>
            <a:ext cx="8581832" cy="2893100"/>
          </a:xfrm>
        </p:spPr>
        <p:txBody>
          <a:bodyPr anchor="t">
            <a:normAutofit/>
          </a:bodyPr>
          <a:lstStyle/>
          <a:p>
            <a:r>
              <a:rPr lang="en-US"/>
              <a:t>Franchise Law &amp; FDD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855287-4856-BEE6-1FB5-CCB38ACBF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8029" y="5156200"/>
            <a:ext cx="10397308" cy="751839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200" b="1" dirty="0"/>
              <a:t>Franchise Rule: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200" dirty="0"/>
              <a:t>- A federal regulation enforced by the Federal Trade Commission (FTC) that requires franchisors to provide prospective franchisees with a comprehensive Franchise Disclosure Document (FDD) 14 days before a franchisee signs an agreement or pays money. 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lang="en-US" sz="3200" dirty="0"/>
          </a:p>
          <a:p>
            <a:pPr marL="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200" b="1" dirty="0"/>
              <a:t>Franchise Disclosure Document (FDD):</a:t>
            </a:r>
          </a:p>
          <a:p>
            <a:pPr marL="457200" lvl="1" indent="-4572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3200" dirty="0"/>
              <a:t>23 categories of required info.</a:t>
            </a:r>
          </a:p>
          <a:p>
            <a:pPr marL="457200" lvl="1" indent="-4572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3200" dirty="0"/>
              <a:t>Must be provided before contract signing.</a:t>
            </a:r>
          </a:p>
          <a:p>
            <a:pPr marL="457200" lvl="1" indent="-4572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3200" dirty="0"/>
              <a:t>Protects franchisees from incomplete information.</a:t>
            </a:r>
          </a:p>
        </p:txBody>
      </p:sp>
      <p:pic>
        <p:nvPicPr>
          <p:cNvPr id="2050" name="Picture 2" descr="Franchise Disclosure Document Template (Word &amp; PDF) - Free Trial">
            <a:extLst>
              <a:ext uri="{FF2B5EF4-FFF2-40B4-BE49-F238E27FC236}">
                <a16:creationId xmlns:a16="http://schemas.microsoft.com/office/drawing/2014/main" id="{C49341DB-064D-3AC7-03E0-57643F2A4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895337" y="0"/>
            <a:ext cx="10632558" cy="1371600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1C871-D63B-0D4B-FDB2-C7EB67C445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08111" y="13024017"/>
            <a:ext cx="924316" cy="44484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D421B75-32F1-3341-9ED0-64265A793BE3}" type="slidenum">
              <a:rPr lang="en-US" sz="2400" smtClean="0"/>
              <a:pPr>
                <a:lnSpc>
                  <a:spcPct val="90000"/>
                </a:lnSpc>
                <a:spcAft>
                  <a:spcPts val="600"/>
                </a:spcAft>
              </a:pPr>
              <a:t>32</a:t>
            </a:fld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014275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461E5-0382-A1A1-7BF6-B608623B9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D6B3B-5676-6306-94E8-84176B047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811" y="557982"/>
            <a:ext cx="22486758" cy="2646878"/>
          </a:xfrm>
        </p:spPr>
        <p:txBody>
          <a:bodyPr/>
          <a:lstStyle/>
          <a:p>
            <a:r>
              <a:rPr lang="en-US" sz="8000" dirty="0"/>
              <a:t>Support Systems: Incubators, Accelerators, Ecosystems</a:t>
            </a:r>
            <a:endParaRPr lang="en-US" sz="8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816CA-F455-F333-D5A2-FF1866281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811" y="3163824"/>
            <a:ext cx="22486758" cy="9094797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4400" b="1" i="1" dirty="0"/>
              <a:t>What helps you succeed once you choose a pathway?</a:t>
            </a:r>
          </a:p>
          <a:p>
            <a:pPr marL="0" indent="0">
              <a:spcBef>
                <a:spcPts val="600"/>
              </a:spcBef>
              <a:buNone/>
            </a:pPr>
            <a:endParaRPr lang="en-US" sz="40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4000" b="1" dirty="0"/>
              <a:t>Incubators</a:t>
            </a:r>
            <a:r>
              <a:rPr lang="en-US" sz="4000" dirty="0"/>
              <a:t> – Think: Daycare (safe, long-term)</a:t>
            </a:r>
          </a:p>
          <a:p>
            <a:pPr>
              <a:spcBef>
                <a:spcPts val="600"/>
              </a:spcBef>
            </a:pPr>
            <a:r>
              <a:rPr lang="en-US" sz="4000" dirty="0"/>
              <a:t>Long-term support: space, training, mentorship.</a:t>
            </a:r>
          </a:p>
          <a:p>
            <a:pPr>
              <a:spcBef>
                <a:spcPts val="600"/>
              </a:spcBef>
            </a:pPr>
            <a:r>
              <a:rPr lang="en-US" sz="4000" dirty="0"/>
              <a:t>Example: Food innovation hubs providing shared kitchens.</a:t>
            </a:r>
            <a:br>
              <a:rPr lang="en-US" sz="4000" dirty="0"/>
            </a:br>
            <a:endParaRPr lang="en-US" sz="4000" dirty="0"/>
          </a:p>
          <a:p>
            <a:pPr marL="0" indent="0">
              <a:spcBef>
                <a:spcPts val="600"/>
              </a:spcBef>
              <a:buNone/>
            </a:pPr>
            <a:r>
              <a:rPr lang="en-US" sz="4000" b="1" dirty="0"/>
              <a:t>Accelerators</a:t>
            </a:r>
            <a:r>
              <a:rPr lang="en-US" sz="4000" dirty="0"/>
              <a:t> – Think: Boot camp (short, intensive)</a:t>
            </a:r>
          </a:p>
          <a:p>
            <a:pPr>
              <a:spcBef>
                <a:spcPts val="600"/>
              </a:spcBef>
            </a:pPr>
            <a:r>
              <a:rPr lang="en-US" sz="4000" dirty="0"/>
              <a:t>Short, intensive programs, often equity-based.</a:t>
            </a:r>
          </a:p>
          <a:p>
            <a:pPr>
              <a:spcBef>
                <a:spcPts val="600"/>
              </a:spcBef>
            </a:pPr>
            <a:r>
              <a:rPr lang="en-US" sz="4000" dirty="0"/>
              <a:t>Example: </a:t>
            </a:r>
            <a:r>
              <a:rPr lang="en-US" sz="4000" dirty="0" err="1"/>
              <a:t>AgTech</a:t>
            </a:r>
            <a:r>
              <a:rPr lang="en-US" sz="4000" dirty="0"/>
              <a:t> accelerators in Colorado funding drone startups.</a:t>
            </a:r>
          </a:p>
          <a:p>
            <a:pPr marL="0" indent="0">
              <a:spcBef>
                <a:spcPts val="600"/>
              </a:spcBef>
              <a:buNone/>
            </a:pPr>
            <a:endParaRPr lang="en-US" sz="4000" dirty="0"/>
          </a:p>
          <a:p>
            <a:pPr marL="0" indent="0">
              <a:spcBef>
                <a:spcPts val="600"/>
              </a:spcBef>
              <a:buNone/>
            </a:pPr>
            <a:r>
              <a:rPr lang="en-US" sz="4000" b="1" dirty="0"/>
              <a:t>Entrepreneurial Ecosystem:</a:t>
            </a:r>
          </a:p>
          <a:p>
            <a:pPr>
              <a:spcBef>
                <a:spcPts val="600"/>
              </a:spcBef>
            </a:pPr>
            <a:r>
              <a:rPr lang="en-US" sz="4000" dirty="0"/>
              <a:t>Networks of entrepreneurs, mentors, regulators, investors.</a:t>
            </a:r>
          </a:p>
          <a:p>
            <a:pPr>
              <a:spcBef>
                <a:spcPts val="600"/>
              </a:spcBef>
            </a:pPr>
            <a:r>
              <a:rPr lang="en-US" sz="4000" dirty="0"/>
              <a:t>Example: Fort Collins food innovation network linking CSU, farmers, and startups.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F6416-B9F0-F9C3-451E-3C6B23ABBA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2428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3811" y="758036"/>
            <a:ext cx="22486758" cy="2246769"/>
          </a:xfrm>
        </p:spPr>
        <p:txBody>
          <a:bodyPr/>
          <a:lstStyle/>
          <a:p>
            <a:r>
              <a:rPr lang="en-US" sz="5400" i="1" dirty="0"/>
              <a:t>Recall (Week 5)</a:t>
            </a:r>
            <a:br>
              <a:rPr lang="en-US" sz="5400" dirty="0"/>
            </a:br>
            <a:r>
              <a:rPr lang="en-US" sz="8000" dirty="0">
                <a:latin typeface="Poppins" panose="00000500000000000000" pitchFamily="2" charset="0"/>
                <a:cs typeface="Poppins" panose="00000500000000000000" pitchFamily="2" charset="0"/>
              </a:rPr>
              <a:t>How Incubators &amp; Accelerators Help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953810" y="2816726"/>
            <a:ext cx="14649983" cy="9725739"/>
          </a:xfrm>
        </p:spPr>
        <p:txBody>
          <a:bodyPr/>
          <a:lstStyle/>
          <a:p>
            <a:pPr marL="0" indent="0">
              <a:buClr>
                <a:schemeClr val="tx1"/>
              </a:buClr>
              <a:buNone/>
            </a:pPr>
            <a:r>
              <a:rPr lang="en-US" sz="40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Programs exist to lower the cost, time, and risk of starting new ventures.</a:t>
            </a:r>
          </a:p>
          <a:p>
            <a:pPr>
              <a:buClr>
                <a:schemeClr val="tx1"/>
              </a:buClr>
            </a:pP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Provide shared </a:t>
            </a:r>
            <a:r>
              <a:rPr lang="en-US" sz="4000" b="1" dirty="0">
                <a:latin typeface="Poppins" panose="00000500000000000000" pitchFamily="2" charset="0"/>
                <a:cs typeface="Poppins" panose="00000500000000000000" pitchFamily="2" charset="0"/>
              </a:rPr>
              <a:t>space</a:t>
            </a: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, basic </a:t>
            </a:r>
            <a:r>
              <a:rPr lang="en-US" sz="4000" b="1" dirty="0">
                <a:latin typeface="Poppins" panose="00000500000000000000" pitchFamily="2" charset="0"/>
                <a:cs typeface="Poppins" panose="00000500000000000000" pitchFamily="2" charset="0"/>
              </a:rPr>
              <a:t>resources</a:t>
            </a: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, and </a:t>
            </a:r>
            <a:r>
              <a:rPr lang="en-US" sz="4000" b="1" dirty="0">
                <a:latin typeface="Poppins" panose="00000500000000000000" pitchFamily="2" charset="0"/>
                <a:cs typeface="Poppins" panose="00000500000000000000" pitchFamily="2" charset="0"/>
              </a:rPr>
              <a:t>access </a:t>
            </a: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to mentors to build a capable team.</a:t>
            </a:r>
          </a:p>
          <a:p>
            <a:pPr>
              <a:buClr>
                <a:schemeClr val="tx1"/>
              </a:buClr>
            </a:pP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Guide </a:t>
            </a:r>
            <a:r>
              <a:rPr lang="en-US" sz="4000" b="1" dirty="0">
                <a:latin typeface="Poppins" panose="00000500000000000000" pitchFamily="2" charset="0"/>
                <a:cs typeface="Poppins" panose="00000500000000000000" pitchFamily="2" charset="0"/>
              </a:rPr>
              <a:t>funding</a:t>
            </a: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 estimates, connect ventures with grants, investors, and competitions. </a:t>
            </a:r>
          </a:p>
          <a:p>
            <a:pPr>
              <a:buClr>
                <a:schemeClr val="tx1"/>
              </a:buClr>
            </a:pP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Offer </a:t>
            </a:r>
            <a:r>
              <a:rPr lang="en-US" sz="4000" b="1" dirty="0">
                <a:latin typeface="Poppins" panose="00000500000000000000" pitchFamily="2" charset="0"/>
                <a:cs typeface="Poppins" panose="00000500000000000000" pitchFamily="2" charset="0"/>
              </a:rPr>
              <a:t>market intelligence</a:t>
            </a: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4000" b="1" dirty="0">
                <a:latin typeface="Poppins" panose="00000500000000000000" pitchFamily="2" charset="0"/>
                <a:cs typeface="Poppins" panose="00000500000000000000" pitchFamily="2" charset="0"/>
              </a:rPr>
              <a:t>legal/regulatory support</a:t>
            </a: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, and </a:t>
            </a:r>
            <a:r>
              <a:rPr lang="en-US" sz="4000" b="1" dirty="0">
                <a:latin typeface="Poppins" panose="00000500000000000000" pitchFamily="2" charset="0"/>
                <a:cs typeface="Poppins" panose="00000500000000000000" pitchFamily="2" charset="0"/>
              </a:rPr>
              <a:t>peer learning</a:t>
            </a: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>
              <a:buClr>
                <a:schemeClr val="tx1"/>
              </a:buClr>
            </a:pP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Help </a:t>
            </a:r>
            <a:r>
              <a:rPr lang="en-US" sz="4000" b="1" dirty="0">
                <a:latin typeface="Poppins" panose="00000500000000000000" pitchFamily="2" charset="0"/>
                <a:cs typeface="Poppins" panose="00000500000000000000" pitchFamily="2" charset="0"/>
              </a:rPr>
              <a:t>validate</a:t>
            </a: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 the idea technically and legally through expert review and testing.</a:t>
            </a:r>
          </a:p>
          <a:p>
            <a:pPr>
              <a:buClr>
                <a:schemeClr val="tx1"/>
              </a:buClr>
            </a:pP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Support </a:t>
            </a:r>
            <a:r>
              <a:rPr lang="en-US" sz="4000" b="1" dirty="0">
                <a:latin typeface="Poppins" panose="00000500000000000000" pitchFamily="2" charset="0"/>
                <a:cs typeface="Poppins" panose="00000500000000000000" pitchFamily="2" charset="0"/>
              </a:rPr>
              <a:t>customer discovery</a:t>
            </a: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, refine the venture’s “why us,” and identify reachable markets.</a:t>
            </a:r>
          </a:p>
          <a:p>
            <a:pPr>
              <a:buClr>
                <a:schemeClr val="tx1"/>
              </a:buClr>
            </a:pP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Advise on </a:t>
            </a:r>
            <a:r>
              <a:rPr lang="en-US" sz="4000" b="1" dirty="0">
                <a:latin typeface="Poppins" panose="00000500000000000000" pitchFamily="2" charset="0"/>
                <a:cs typeface="Poppins" panose="00000500000000000000" pitchFamily="2" charset="0"/>
              </a:rPr>
              <a:t>pricing</a:t>
            </a: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4000" b="1" dirty="0">
                <a:latin typeface="Poppins" panose="00000500000000000000" pitchFamily="2" charset="0"/>
                <a:cs typeface="Poppins" panose="00000500000000000000" pitchFamily="2" charset="0"/>
              </a:rPr>
              <a:t>distribution channels</a:t>
            </a: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, and strategies to reach first customers.</a:t>
            </a:r>
          </a:p>
        </p:txBody>
      </p:sp>
      <p:pic>
        <p:nvPicPr>
          <p:cNvPr id="2054" name="Picture 6">
            <a:hlinkClick r:id="rId2"/>
            <a:extLst>
              <a:ext uri="{FF2B5EF4-FFF2-40B4-BE49-F238E27FC236}">
                <a16:creationId xmlns:a16="http://schemas.microsoft.com/office/drawing/2014/main" id="{B5DE0F4A-1C5A-3840-1F47-48FB34D54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7846" y="9661928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hlinkClick r:id="rId4"/>
            <a:extLst>
              <a:ext uri="{FF2B5EF4-FFF2-40B4-BE49-F238E27FC236}">
                <a16:creationId xmlns:a16="http://schemas.microsoft.com/office/drawing/2014/main" id="{24C046B7-ACC8-D63B-4B40-B72296EC99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1" b="10823"/>
          <a:stretch>
            <a:fillRect/>
          </a:stretch>
        </p:blipFill>
        <p:spPr bwMode="auto">
          <a:xfrm>
            <a:off x="15172665" y="3163824"/>
            <a:ext cx="9005324" cy="325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tartup Incubator - Innosphere">
            <a:hlinkClick r:id="rId6"/>
            <a:extLst>
              <a:ext uri="{FF2B5EF4-FFF2-40B4-BE49-F238E27FC236}">
                <a16:creationId xmlns:a16="http://schemas.microsoft.com/office/drawing/2014/main" id="{9A37AC97-4851-7DA1-A3A6-A21FE2F52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7505" y="6858000"/>
            <a:ext cx="5462216" cy="180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F7CFB-9E0F-A376-623C-7C34E1F93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53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913F2-BE8C-0512-2E0E-3D54EAF68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63C-36D4-D2AF-F67C-15AC4A05C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8647" y="2269946"/>
            <a:ext cx="13550353" cy="8135338"/>
          </a:xfrm>
        </p:spPr>
        <p:txBody>
          <a:bodyPr/>
          <a:lstStyle/>
          <a:p>
            <a:r>
              <a:rPr lang="en-US" i="1" dirty="0"/>
              <a:t>Which pathway (create, acquire, franchise) would YOU choose for your first agribusiness venture, and why?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C00679-5726-52C0-293C-60908E8F16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FADD42-2E96-727B-3CD8-1640C5C0DA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84"/>
          <a:stretch>
            <a:fillRect/>
          </a:stretch>
        </p:blipFill>
        <p:spPr>
          <a:xfrm>
            <a:off x="17652999" y="1181468"/>
            <a:ext cx="5561133" cy="103122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9405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040BD1-9DFF-5E84-A7FB-10B4B3801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340" y="2077755"/>
            <a:ext cx="17921045" cy="1538883"/>
          </a:xfrm>
        </p:spPr>
        <p:txBody>
          <a:bodyPr anchor="t"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070B4D-8FB7-8FE6-EB06-1BA333CBD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339" y="4010335"/>
            <a:ext cx="17921287" cy="850031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800" dirty="0"/>
              <a:t>7.1 Describe the major pathways and structures for entrepreneurial ventures.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/>
              <a:t>7.2 Explain the newness dimensions involved in creating a “new venture.”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/>
              <a:t>7.3 Discuss the elements involved in acquiring an established venture.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/>
              <a:t>7.4 Outline 10 key questions to ask when buying an ongoing venture.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/>
              <a:t>7.5 Describe the underlying issues involved in the acquisition process.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/>
              <a:t>7.6 Define a franchise and outline its structure.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/>
              <a:t>7.7 Outline the benefits and drawbacks of franchising.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/>
              <a:t>7.8 Explain the franchise disclosure document (FDD) as a key item in franchises.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/>
              <a:t>7.9 Describe the elements involved with incubators, accelerators, and entrepreneurial ecosystems.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89024B-04DC-B90C-747F-FF5A670D4C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71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01A42-A24E-6B1F-5F23-7B1064CA4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D948F-0E4A-1106-784D-33FFF37BEE3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69387" y="838259"/>
            <a:ext cx="22171025" cy="1538883"/>
          </a:xfrm>
        </p:spPr>
        <p:txBody>
          <a:bodyPr/>
          <a:lstStyle/>
          <a:p>
            <a:r>
              <a:rPr lang="en-US" dirty="0"/>
              <a:t>Chapter 7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FE90D-3C84-9842-8134-B356C37C4D4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69387" y="2801004"/>
            <a:ext cx="22167850" cy="73968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7.1 Describe the major pathways and structures for entrepreneurial ventures.</a:t>
            </a:r>
          </a:p>
          <a:p>
            <a:pPr marL="0" indent="0">
              <a:buNone/>
            </a:pPr>
            <a:r>
              <a:rPr lang="en-US" dirty="0"/>
              <a:t>7.2 Explain the newness dimensions involved in creating a “new venture.”</a:t>
            </a:r>
          </a:p>
          <a:p>
            <a:pPr marL="0" indent="0">
              <a:buNone/>
            </a:pPr>
            <a:r>
              <a:rPr lang="en-US" dirty="0"/>
              <a:t>7.3 Discuss the elements involved in acquiring an established venture.</a:t>
            </a:r>
          </a:p>
          <a:p>
            <a:pPr marL="0" indent="0">
              <a:buNone/>
            </a:pPr>
            <a:r>
              <a:rPr lang="en-US" dirty="0"/>
              <a:t>7.4 Outline 10 key questions to ask when buying an ongoing venture.</a:t>
            </a:r>
          </a:p>
          <a:p>
            <a:pPr marL="0" indent="0">
              <a:buNone/>
            </a:pPr>
            <a:r>
              <a:rPr lang="en-US" dirty="0"/>
              <a:t>7.5 Describe the underlying issues involved in the acquisition process.</a:t>
            </a:r>
          </a:p>
          <a:p>
            <a:pPr marL="0" indent="0">
              <a:buNone/>
            </a:pPr>
            <a:r>
              <a:rPr lang="en-US" dirty="0"/>
              <a:t>7.6 Define a franchise and outline its structure.</a:t>
            </a:r>
          </a:p>
          <a:p>
            <a:pPr marL="0" indent="0">
              <a:buNone/>
            </a:pPr>
            <a:r>
              <a:rPr lang="en-US" dirty="0"/>
              <a:t>7.7 Outline the benefits and drawbacks of franchising.</a:t>
            </a:r>
          </a:p>
          <a:p>
            <a:pPr marL="0" indent="0">
              <a:buNone/>
            </a:pPr>
            <a:r>
              <a:rPr lang="en-US" dirty="0"/>
              <a:t>7.8 Explain the franchise disclosure document (FDD) as a key item in franchises.</a:t>
            </a:r>
          </a:p>
          <a:p>
            <a:pPr marL="0" indent="0">
              <a:buNone/>
            </a:pPr>
            <a:r>
              <a:rPr lang="en-US" dirty="0"/>
              <a:t>7.9 Describe the elements involved with incubators, accelerators, and entrepreneurial ecosystems.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74E4F-FFDD-D732-1EC0-E9D3867147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9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CC653-D1F7-2228-EA47-5C8D75137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week, we covered: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222FD-947C-C15F-23B9-B6C403586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811" y="3163824"/>
            <a:ext cx="22486758" cy="7509748"/>
          </a:xfrm>
        </p:spPr>
        <p:txBody>
          <a:bodyPr/>
          <a:lstStyle/>
          <a:p>
            <a:r>
              <a:rPr lang="en-US" dirty="0"/>
              <a:t>What predicts the performance of successful new ventures?</a:t>
            </a:r>
          </a:p>
          <a:p>
            <a:r>
              <a:rPr lang="en-US" dirty="0"/>
              <a:t>What are common pitfalls of new ventures?</a:t>
            </a:r>
          </a:p>
          <a:p>
            <a:r>
              <a:rPr lang="en-US" dirty="0"/>
              <a:t>Why do new ventures fail?</a:t>
            </a:r>
          </a:p>
          <a:p>
            <a:r>
              <a:rPr lang="en-US" dirty="0"/>
              <a:t>How to test if an idea will work?</a:t>
            </a:r>
          </a:p>
          <a:p>
            <a:r>
              <a:rPr lang="en-US" dirty="0"/>
              <a:t>What are “low stakes” business models to get your idea off the ground?</a:t>
            </a:r>
          </a:p>
          <a:p>
            <a:r>
              <a:rPr lang="en-US" dirty="0"/>
              <a:t>Why is legitimacy important for new business ventures?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74738-5894-FE83-EEE4-0EE8AB96DC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921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AAA4F-9ACA-21CD-4ECF-9C05635C5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77808-846B-BE9F-0B6D-131980E07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A658-08BD-6DAB-7831-3AA727D1A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811" y="3163824"/>
            <a:ext cx="22486758" cy="9110186"/>
          </a:xfrm>
        </p:spPr>
        <p:txBody>
          <a:bodyPr/>
          <a:lstStyle/>
          <a:p>
            <a:r>
              <a:rPr lang="en-US" dirty="0"/>
              <a:t>There were other ways to start a business that would flourish overnight?</a:t>
            </a:r>
          </a:p>
          <a:p>
            <a:r>
              <a:rPr lang="en-US" dirty="0"/>
              <a:t>There was a playbook that allowed your business to overcome some of the common pitfalls attributed to new ventures failure?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This week, we’ll look at three pathways to pursue entrepreneurial ventures:</a:t>
            </a:r>
          </a:p>
          <a:p>
            <a:pPr marL="1571624" lvl="1" indent="-914400">
              <a:buAutoNum type="arabicPeriod"/>
            </a:pPr>
            <a:r>
              <a:rPr lang="en-US" dirty="0"/>
              <a:t>Create a new business</a:t>
            </a:r>
          </a:p>
          <a:p>
            <a:pPr marL="1571624" lvl="1" indent="-914400">
              <a:buAutoNum type="arabicPeriod"/>
            </a:pPr>
            <a:r>
              <a:rPr lang="en-US" dirty="0"/>
              <a:t>Acquire a business</a:t>
            </a:r>
          </a:p>
          <a:p>
            <a:pPr marL="1571624" lvl="1" indent="-914400">
              <a:buAutoNum type="arabicPeriod"/>
            </a:pPr>
            <a:r>
              <a:rPr lang="en-US" dirty="0"/>
              <a:t>Franchise a business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85227-0D95-65D0-C3D5-5E4D988FF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810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3811" y="1173535"/>
            <a:ext cx="22486758" cy="1415772"/>
          </a:xfrm>
        </p:spPr>
        <p:txBody>
          <a:bodyPr/>
          <a:lstStyle/>
          <a:p>
            <a:r>
              <a:rPr lang="en-US" sz="8000" dirty="0">
                <a:latin typeface="Poppins" panose="00000500000000000000" pitchFamily="2" charset="0"/>
                <a:cs typeface="Poppins" panose="00000500000000000000" pitchFamily="2" charset="0"/>
              </a:rPr>
              <a:t>Three Pathways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953811" y="3163824"/>
            <a:ext cx="22486758" cy="7278916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4400" dirty="0"/>
              <a:t>Entrepreneurs generally enter ventures through three pathways:</a:t>
            </a:r>
          </a:p>
          <a:p>
            <a:pPr marL="914400" indent="-914400">
              <a:spcBef>
                <a:spcPts val="600"/>
              </a:spcBef>
              <a:buAutoNum type="arabicPeriod"/>
            </a:pPr>
            <a:r>
              <a:rPr lang="en-US" sz="4400" b="1" dirty="0"/>
              <a:t>Creating</a:t>
            </a:r>
            <a:r>
              <a:rPr lang="en-US" sz="4400" dirty="0"/>
              <a:t> a New Venture</a:t>
            </a:r>
          </a:p>
          <a:p>
            <a:pPr marL="1571624" lvl="1" indent="-914400">
              <a:spcBef>
                <a:spcPts val="600"/>
              </a:spcBef>
            </a:pPr>
            <a:r>
              <a:rPr lang="en-US" sz="4000" dirty="0"/>
              <a:t>Build from scratch, new idea, higher risk but higher control.</a:t>
            </a:r>
          </a:p>
          <a:p>
            <a:pPr marL="1571624" lvl="1" indent="-914400">
              <a:spcBef>
                <a:spcPts val="600"/>
              </a:spcBef>
            </a:pPr>
            <a:r>
              <a:rPr lang="en-US" sz="4000" i="1" dirty="0"/>
              <a:t>Example: launching a farm-based kombucha brand.</a:t>
            </a:r>
          </a:p>
          <a:p>
            <a:pPr marL="914400" indent="-914400">
              <a:spcBef>
                <a:spcPts val="600"/>
              </a:spcBef>
              <a:buAutoNum type="arabicPeriod"/>
            </a:pPr>
            <a:r>
              <a:rPr lang="en-US" sz="4400" b="1" dirty="0"/>
              <a:t>Acquiring</a:t>
            </a:r>
            <a:r>
              <a:rPr lang="en-US" sz="4400" dirty="0"/>
              <a:t> an Existing Venture</a:t>
            </a:r>
          </a:p>
          <a:p>
            <a:pPr marL="1571624" lvl="1" indent="-914400">
              <a:spcBef>
                <a:spcPts val="600"/>
              </a:spcBef>
            </a:pPr>
            <a:r>
              <a:rPr lang="en-US" sz="4000" dirty="0"/>
              <a:t>Buy an established business with history, contracts, staff.</a:t>
            </a:r>
          </a:p>
          <a:p>
            <a:pPr marL="1571624" lvl="1" indent="-914400">
              <a:spcBef>
                <a:spcPts val="600"/>
              </a:spcBef>
            </a:pPr>
            <a:r>
              <a:rPr lang="en-US" sz="4000" i="1" dirty="0"/>
              <a:t>Example: purchasing a dairy operation from retiring owners.</a:t>
            </a:r>
          </a:p>
          <a:p>
            <a:pPr marL="914400" indent="-914400">
              <a:spcBef>
                <a:spcPts val="600"/>
              </a:spcBef>
              <a:buAutoNum type="arabicPeriod"/>
            </a:pPr>
            <a:r>
              <a:rPr lang="en-US" sz="4400" dirty="0"/>
              <a:t>Obtaining a </a:t>
            </a:r>
            <a:r>
              <a:rPr lang="en-US" sz="4400" b="1" dirty="0"/>
              <a:t>Franchise</a:t>
            </a:r>
          </a:p>
          <a:p>
            <a:pPr marL="1571624" lvl="1" indent="-914400">
              <a:spcBef>
                <a:spcPts val="600"/>
              </a:spcBef>
            </a:pPr>
            <a:r>
              <a:rPr lang="en-US" sz="4000" dirty="0"/>
              <a:t>Buy into a proven business system with support and brand recognition.</a:t>
            </a:r>
          </a:p>
          <a:p>
            <a:pPr marL="1571624" lvl="1" indent="-914400">
              <a:spcBef>
                <a:spcPts val="600"/>
              </a:spcBef>
            </a:pPr>
            <a:r>
              <a:rPr lang="en-US" sz="4000" i="1" dirty="0"/>
              <a:t>Example: running a Subway franchise near a university.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89DE0-E562-23F2-52BA-6938C321FF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4C8552-7F06-D6CF-E344-5BF5A2AB09A0}"/>
              </a:ext>
            </a:extLst>
          </p:cNvPr>
          <p:cNvSpPr txBox="1"/>
          <p:nvPr/>
        </p:nvSpPr>
        <p:spPr>
          <a:xfrm>
            <a:off x="1729062" y="10653984"/>
            <a:ext cx="5760720" cy="17373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b="1" dirty="0"/>
              <a:t>Creating</a:t>
            </a:r>
            <a:r>
              <a:rPr lang="en-US" dirty="0"/>
              <a:t> = clearing a new field.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DE5C83-95CB-BD56-73D1-62E365E92CC4}"/>
              </a:ext>
            </a:extLst>
          </p:cNvPr>
          <p:cNvSpPr txBox="1"/>
          <p:nvPr/>
        </p:nvSpPr>
        <p:spPr>
          <a:xfrm>
            <a:off x="9131403" y="10653984"/>
            <a:ext cx="5760720" cy="17373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b="1" dirty="0"/>
              <a:t>Acquiring</a:t>
            </a:r>
            <a:r>
              <a:rPr lang="en-US" dirty="0"/>
              <a:t> = buying a farm.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4556A6-BF81-F456-02FE-F18650689863}"/>
              </a:ext>
            </a:extLst>
          </p:cNvPr>
          <p:cNvSpPr txBox="1"/>
          <p:nvPr/>
        </p:nvSpPr>
        <p:spPr>
          <a:xfrm>
            <a:off x="16533744" y="10653984"/>
            <a:ext cx="5760720" cy="17373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b="1" dirty="0"/>
              <a:t>Franchising</a:t>
            </a:r>
            <a:r>
              <a:rPr lang="en-US" dirty="0"/>
              <a:t> = joining a cooperative with shared tools and systems.</a:t>
            </a:r>
          </a:p>
        </p:txBody>
      </p:sp>
    </p:spTree>
    <p:extLst>
      <p:ext uri="{BB962C8B-B14F-4D97-AF65-F5344CB8AC3E}">
        <p14:creationId xmlns:p14="http://schemas.microsoft.com/office/powerpoint/2010/main" val="274190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78801-FC89-365B-2E1C-96507BF09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0F0FA-C40A-64AC-B766-A82096026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667" y="5210924"/>
            <a:ext cx="15371706" cy="1814343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Pathway #1</a:t>
            </a:r>
            <a:br>
              <a:rPr lang="en-US" dirty="0"/>
            </a:br>
            <a:r>
              <a:rPr lang="en-US" dirty="0"/>
              <a:t>New Venture Creation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A9F224-E250-3643-6C16-1721D0F37C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80677" y="7904428"/>
            <a:ext cx="15373945" cy="1594347"/>
          </a:xfrm>
        </p:spPr>
        <p:txBody>
          <a:bodyPr wrap="square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73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70835-EADC-FA7A-46CD-6F7BFE623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2BF864-CC0E-1337-2134-FA47D9649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8030" y="1715201"/>
            <a:ext cx="8581832" cy="2893100"/>
          </a:xfrm>
        </p:spPr>
        <p:txBody>
          <a:bodyPr anchor="t">
            <a:normAutofit/>
          </a:bodyPr>
          <a:lstStyle/>
          <a:p>
            <a:r>
              <a:rPr lang="en-US"/>
              <a:t>The Story of Sweetgreen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42921C-7B2C-B409-EA88-D4DBCE853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8029" y="5386342"/>
            <a:ext cx="8580438" cy="7011845"/>
          </a:xfrm>
        </p:spPr>
        <p:txBody>
          <a:bodyPr>
            <a:normAutofit fontScale="85000" lnSpcReduction="10000"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3600" dirty="0"/>
              <a:t>Sweetgreen began as a single salad shop near Georgetown University in 2007. 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3600" b="1" dirty="0"/>
              <a:t>Value Propositions:</a:t>
            </a:r>
          </a:p>
          <a:p>
            <a:pPr marL="742950" indent="-742950">
              <a:buClr>
                <a:schemeClr val="tx1"/>
              </a:buClr>
              <a:buFont typeface="+mj-lt"/>
              <a:buAutoNum type="arabicPeriod"/>
            </a:pPr>
            <a:r>
              <a:rPr lang="en-US" sz="3600" dirty="0"/>
              <a:t>To build healthier communities by providing convenient, fast-casual food that is also healthy, delicious, and sustainable.</a:t>
            </a:r>
          </a:p>
          <a:p>
            <a:pPr marL="742950" indent="-742950">
              <a:buClr>
                <a:schemeClr val="tx1"/>
              </a:buClr>
              <a:buFont typeface="+mj-lt"/>
              <a:buAutoNum type="arabicPeriod"/>
            </a:pPr>
            <a:r>
              <a:rPr lang="en-US" sz="3600" dirty="0"/>
              <a:t>Solving the problem of having to choose between fast, cheap, and unhealthy food versus slow, expensive, and fresh food.</a:t>
            </a:r>
          </a:p>
        </p:txBody>
      </p:sp>
      <p:pic>
        <p:nvPicPr>
          <p:cNvPr id="3" name="Online Media 2" title="The Origin Story of @sweetgreen 💚">
            <a:hlinkClick r:id="" action="ppaction://media"/>
            <a:extLst>
              <a:ext uri="{FF2B5EF4-FFF2-40B4-BE49-F238E27FC236}">
                <a16:creationId xmlns:a16="http://schemas.microsoft.com/office/drawing/2014/main" id="{24E959AD-7185-7A98-1BFF-8697FE9124D2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4"/>
          <a:stretch>
            <a:fillRect/>
          </a:stretch>
        </p:blipFill>
        <p:spPr>
          <a:xfrm>
            <a:off x="14336846" y="0"/>
            <a:ext cx="7749540" cy="13716000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E8154C-F993-4F40-6498-106B3461CF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08111" y="13024017"/>
            <a:ext cx="924316" cy="44484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D421B75-32F1-3341-9ED0-64265A793BE3}" type="slidenum">
              <a:rPr lang="en-US" sz="2400" smtClean="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01509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CSU Find Your Energy">
      <a:dk1>
        <a:srgbClr val="59595B"/>
      </a:dk1>
      <a:lt1>
        <a:srgbClr val="FFFFFF"/>
      </a:lt1>
      <a:dk2>
        <a:srgbClr val="1E4D2B"/>
      </a:dk2>
      <a:lt2>
        <a:srgbClr val="C8C371"/>
      </a:lt2>
      <a:accent1>
        <a:srgbClr val="82C403"/>
      </a:accent1>
      <a:accent2>
        <a:srgbClr val="CFFC00"/>
      </a:accent2>
      <a:accent3>
        <a:srgbClr val="E56954"/>
      </a:accent3>
      <a:accent4>
        <a:srgbClr val="008FB2"/>
      </a:accent4>
      <a:accent5>
        <a:srgbClr val="7E5373"/>
      </a:accent5>
      <a:accent6>
        <a:srgbClr val="FEC037"/>
      </a:accent6>
      <a:hlink>
        <a:srgbClr val="3246A4"/>
      </a:hlink>
      <a:folHlink>
        <a:srgbClr val="6B15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CSU Find Your Energy">
    <a:dk1>
      <a:srgbClr val="59595B"/>
    </a:dk1>
    <a:lt1>
      <a:srgbClr val="FFFFFF"/>
    </a:lt1>
    <a:dk2>
      <a:srgbClr val="1E4D2B"/>
    </a:dk2>
    <a:lt2>
      <a:srgbClr val="C8C371"/>
    </a:lt2>
    <a:accent1>
      <a:srgbClr val="82C403"/>
    </a:accent1>
    <a:accent2>
      <a:srgbClr val="CFFC00"/>
    </a:accent2>
    <a:accent3>
      <a:srgbClr val="E56954"/>
    </a:accent3>
    <a:accent4>
      <a:srgbClr val="008FB2"/>
    </a:accent4>
    <a:accent5>
      <a:srgbClr val="7E5373"/>
    </a:accent5>
    <a:accent6>
      <a:srgbClr val="FEC037"/>
    </a:accent6>
    <a:hlink>
      <a:srgbClr val="3246A4"/>
    </a:hlink>
    <a:folHlink>
      <a:srgbClr val="6B156C"/>
    </a:folHlink>
  </a:clrScheme>
</a:themeOverride>
</file>

<file path=ppt/theme/themeOverride2.xml><?xml version="1.0" encoding="utf-8"?>
<a:themeOverride xmlns:a="http://schemas.openxmlformats.org/drawingml/2006/main">
  <a:clrScheme name="CSU Find Your Energy">
    <a:dk1>
      <a:srgbClr val="59595B"/>
    </a:dk1>
    <a:lt1>
      <a:srgbClr val="FFFFFF"/>
    </a:lt1>
    <a:dk2>
      <a:srgbClr val="1E4D2B"/>
    </a:dk2>
    <a:lt2>
      <a:srgbClr val="C8C371"/>
    </a:lt2>
    <a:accent1>
      <a:srgbClr val="82C403"/>
    </a:accent1>
    <a:accent2>
      <a:srgbClr val="CFFC00"/>
    </a:accent2>
    <a:accent3>
      <a:srgbClr val="E56954"/>
    </a:accent3>
    <a:accent4>
      <a:srgbClr val="008FB2"/>
    </a:accent4>
    <a:accent5>
      <a:srgbClr val="7E5373"/>
    </a:accent5>
    <a:accent6>
      <a:srgbClr val="FEC037"/>
    </a:accent6>
    <a:hlink>
      <a:srgbClr val="3246A4"/>
    </a:hlink>
    <a:folHlink>
      <a:srgbClr val="6B156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7568</TotalTime>
  <Words>3297</Words>
  <Application>Microsoft Office PowerPoint</Application>
  <PresentationFormat>Custom</PresentationFormat>
  <Paragraphs>366</Paragraphs>
  <Slides>36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Franklin Gothic Book</vt:lpstr>
      <vt:lpstr>Poppins</vt:lpstr>
      <vt:lpstr>Tahoma</vt:lpstr>
      <vt:lpstr>Wingdings</vt:lpstr>
      <vt:lpstr>Office Theme</vt:lpstr>
      <vt:lpstr>Lecture 6</vt:lpstr>
      <vt:lpstr>Big things have small beginnings.  -Spoken by Mr. Dryden in the film Lawrence of Arabia </vt:lpstr>
      <vt:lpstr>Lecture 6:  Venture Pathways</vt:lpstr>
      <vt:lpstr>Chapter 7 Objectives</vt:lpstr>
      <vt:lpstr>Last week, we covered:</vt:lpstr>
      <vt:lpstr>What IF…</vt:lpstr>
      <vt:lpstr>Three Pathways</vt:lpstr>
      <vt:lpstr>Pathway #1 New Venture Creation</vt:lpstr>
      <vt:lpstr>The Story of Sweetgreen</vt:lpstr>
      <vt:lpstr>The Story of Sweetgreen</vt:lpstr>
      <vt:lpstr>The Story of Sweetgreen</vt:lpstr>
      <vt:lpstr>Creating New Ventures</vt:lpstr>
      <vt:lpstr>New-New Approach</vt:lpstr>
      <vt:lpstr>New-Old Approach</vt:lpstr>
      <vt:lpstr>Trends in Agri-Business Startups</vt:lpstr>
      <vt:lpstr>A Newness Framework for New Ventures</vt:lpstr>
      <vt:lpstr>Entrepreneurial Newness Framework</vt:lpstr>
      <vt:lpstr>Entrepreneurial Newness Framework</vt:lpstr>
      <vt:lpstr>Group Activity 6-1</vt:lpstr>
      <vt:lpstr>Examining the Financial Picture When Creating New Ventures</vt:lpstr>
      <vt:lpstr>Pathway #2 Acquisition</vt:lpstr>
      <vt:lpstr>Acquiring an Established Venture</vt:lpstr>
      <vt:lpstr>Group Activity 6-2</vt:lpstr>
      <vt:lpstr>Evaluating an Established Venture</vt:lpstr>
      <vt:lpstr>The Buying Process: What to Look For (1/2)</vt:lpstr>
      <vt:lpstr>The Buying Process: What to Look For (2/2)</vt:lpstr>
      <vt:lpstr>Pathway #3 Franchising</vt:lpstr>
      <vt:lpstr>Franchising: The Hybrid</vt:lpstr>
      <vt:lpstr>Franchising: Definition &amp; Terms</vt:lpstr>
      <vt:lpstr>How Franchising Works</vt:lpstr>
      <vt:lpstr>Pros and Cons of Franchising</vt:lpstr>
      <vt:lpstr>Franchise Law &amp; FDD</vt:lpstr>
      <vt:lpstr>Support Systems: Incubators, Accelerators, Ecosystems</vt:lpstr>
      <vt:lpstr>Recall (Week 5) How Incubators &amp; Accelerators Help</vt:lpstr>
      <vt:lpstr>Which pathway (create, acquire, franchise) would YOU choose for your first agribusiness venture, and why?</vt:lpstr>
      <vt:lpstr>Summary</vt:lpstr>
    </vt:vector>
  </TitlesOfParts>
  <Company>Colorado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 Curtis</dc:creator>
  <cp:lastModifiedBy>Chenarides,Lauren</cp:lastModifiedBy>
  <cp:revision>202</cp:revision>
  <dcterms:created xsi:type="dcterms:W3CDTF">2015-06-30T23:05:53Z</dcterms:created>
  <dcterms:modified xsi:type="dcterms:W3CDTF">2025-09-27T20:24:55Z</dcterms:modified>
</cp:coreProperties>
</file>